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3" r:id="rId13"/>
    <p:sldId id="268" r:id="rId14"/>
    <p:sldId id="27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ftaWppHDZM6vE5wZgOQQPtQVo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.Chen(陳文賢)" initials="S" lastIdx="1" clrIdx="0">
    <p:extLst>
      <p:ext uri="{19B8F6BF-5375-455C-9EA6-DF929625EA0E}">
        <p15:presenceInfo xmlns:p15="http://schemas.microsoft.com/office/powerpoint/2012/main" userId="S-1-5-21-1004223602-718298813-1847928074-25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E6FC19-8ECB-46B7-B6A4-418D78C4B5D4}">
  <a:tblStyle styleId="{57E6FC19-8ECB-46B7-B6A4-418D78C4B5D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8" y="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 Soltys" userId="f9bad80b-347e-4311-bc36-df1d358c9f29" providerId="ADAL" clId="{A69672BE-E439-480F-A5FF-118D5E1AB04C}"/>
    <pc:docChg chg="undo redo custSel delSld modSld">
      <pc:chgData name="Ray Soltys" userId="f9bad80b-347e-4311-bc36-df1d358c9f29" providerId="ADAL" clId="{A69672BE-E439-480F-A5FF-118D5E1AB04C}" dt="2022-12-09T00:16:57.787" v="2191" actId="1076"/>
      <pc:docMkLst>
        <pc:docMk/>
      </pc:docMkLst>
      <pc:sldChg chg="modSp mod">
        <pc:chgData name="Ray Soltys" userId="f9bad80b-347e-4311-bc36-df1d358c9f29" providerId="ADAL" clId="{A69672BE-E439-480F-A5FF-118D5E1AB04C}" dt="2022-12-09T00:16:57.787" v="2191" actId="1076"/>
        <pc:sldMkLst>
          <pc:docMk/>
          <pc:sldMk cId="0" sldId="256"/>
        </pc:sldMkLst>
        <pc:spChg chg="mod">
          <ac:chgData name="Ray Soltys" userId="f9bad80b-347e-4311-bc36-df1d358c9f29" providerId="ADAL" clId="{A69672BE-E439-480F-A5FF-118D5E1AB04C}" dt="2022-12-09T00:16:57.787" v="2191" actId="1076"/>
          <ac:spMkLst>
            <pc:docMk/>
            <pc:sldMk cId="0" sldId="256"/>
            <ac:spMk id="75" creationId="{00000000-0000-0000-0000-000000000000}"/>
          </ac:spMkLst>
        </pc:spChg>
      </pc:sldChg>
      <pc:sldChg chg="modSp mod">
        <pc:chgData name="Ray Soltys" userId="f9bad80b-347e-4311-bc36-df1d358c9f29" providerId="ADAL" clId="{A69672BE-E439-480F-A5FF-118D5E1AB04C}" dt="2022-12-09T00:16:05.621" v="2188" actId="2711"/>
        <pc:sldMkLst>
          <pc:docMk/>
          <pc:sldMk cId="0" sldId="258"/>
        </pc:sldMkLst>
        <pc:spChg chg="mod">
          <ac:chgData name="Ray Soltys" userId="f9bad80b-347e-4311-bc36-df1d358c9f29" providerId="ADAL" clId="{A69672BE-E439-480F-A5FF-118D5E1AB04C}" dt="2022-12-09T00:16:05.621" v="2188" actId="2711"/>
          <ac:spMkLst>
            <pc:docMk/>
            <pc:sldMk cId="0" sldId="258"/>
            <ac:spMk id="96" creationId="{00000000-0000-0000-0000-000000000000}"/>
          </ac:spMkLst>
        </pc:spChg>
      </pc:sldChg>
      <pc:sldChg chg="del">
        <pc:chgData name="Ray Soltys" userId="f9bad80b-347e-4311-bc36-df1d358c9f29" providerId="ADAL" clId="{A69672BE-E439-480F-A5FF-118D5E1AB04C}" dt="2022-12-08T23:41:35.761" v="1377" actId="47"/>
        <pc:sldMkLst>
          <pc:docMk/>
          <pc:sldMk cId="0" sldId="259"/>
        </pc:sldMkLst>
      </pc:sldChg>
      <pc:sldChg chg="addSp delSp modSp mod">
        <pc:chgData name="Ray Soltys" userId="f9bad80b-347e-4311-bc36-df1d358c9f29" providerId="ADAL" clId="{A69672BE-E439-480F-A5FF-118D5E1AB04C}" dt="2022-12-09T00:15:12.454" v="2185" actId="20577"/>
        <pc:sldMkLst>
          <pc:docMk/>
          <pc:sldMk cId="0" sldId="263"/>
        </pc:sldMkLst>
        <pc:spChg chg="mod">
          <ac:chgData name="Ray Soltys" userId="f9bad80b-347e-4311-bc36-df1d358c9f29" providerId="ADAL" clId="{A69672BE-E439-480F-A5FF-118D5E1AB04C}" dt="2022-12-09T00:08:25.441" v="1871" actId="1076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Ray Soltys" userId="f9bad80b-347e-4311-bc36-df1d358c9f29" providerId="ADAL" clId="{A69672BE-E439-480F-A5FF-118D5E1AB04C}" dt="2022-12-09T00:15:12.454" v="2185" actId="20577"/>
          <ac:spMkLst>
            <pc:docMk/>
            <pc:sldMk cId="0" sldId="263"/>
            <ac:spMk id="4" creationId="{087D04BF-C936-41AA-0884-AACE7149D55B}"/>
          </ac:spMkLst>
        </pc:spChg>
        <pc:spChg chg="mod">
          <ac:chgData name="Ray Soltys" userId="f9bad80b-347e-4311-bc36-df1d358c9f29" providerId="ADAL" clId="{A69672BE-E439-480F-A5FF-118D5E1AB04C}" dt="2022-12-09T00:09:21.702" v="1884" actId="207"/>
          <ac:spMkLst>
            <pc:docMk/>
            <pc:sldMk cId="0" sldId="263"/>
            <ac:spMk id="160" creationId="{00000000-0000-0000-0000-000000000000}"/>
          </ac:spMkLst>
        </pc:spChg>
        <pc:spChg chg="del mod">
          <ac:chgData name="Ray Soltys" userId="f9bad80b-347e-4311-bc36-df1d358c9f29" providerId="ADAL" clId="{A69672BE-E439-480F-A5FF-118D5E1AB04C}" dt="2022-12-09T00:14:48.077" v="2146" actId="478"/>
          <ac:spMkLst>
            <pc:docMk/>
            <pc:sldMk cId="0" sldId="263"/>
            <ac:spMk id="164" creationId="{00000000-0000-0000-0000-000000000000}"/>
          </ac:spMkLst>
        </pc:spChg>
        <pc:grpChg chg="del">
          <ac:chgData name="Ray Soltys" userId="f9bad80b-347e-4311-bc36-df1d358c9f29" providerId="ADAL" clId="{A69672BE-E439-480F-A5FF-118D5E1AB04C}" dt="2022-12-09T00:14:51.341" v="2147" actId="478"/>
          <ac:grpSpMkLst>
            <pc:docMk/>
            <pc:sldMk cId="0" sldId="263"/>
            <ac:grpSpMk id="163" creationId="{00000000-0000-0000-0000-000000000000}"/>
          </ac:grpSpMkLst>
        </pc:grpChg>
        <pc:picChg chg="mod">
          <ac:chgData name="Ray Soltys" userId="f9bad80b-347e-4311-bc36-df1d358c9f29" providerId="ADAL" clId="{A69672BE-E439-480F-A5FF-118D5E1AB04C}" dt="2022-12-09T00:08:27.755" v="1872" actId="1076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9T00:06:25.521" v="1792" actId="1076"/>
          <ac:picMkLst>
            <pc:docMk/>
            <pc:sldMk cId="0" sldId="263"/>
            <ac:picMk id="165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9T00:06:21.324" v="1791" actId="1076"/>
          <ac:picMkLst>
            <pc:docMk/>
            <pc:sldMk cId="0" sldId="263"/>
            <ac:picMk id="16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9T00:08:22.854" v="1870" actId="1076"/>
          <ac:picMkLst>
            <pc:docMk/>
            <pc:sldMk cId="0" sldId="263"/>
            <ac:picMk id="5122" creationId="{00000000-0000-0000-0000-000000000000}"/>
          </ac:picMkLst>
        </pc:picChg>
      </pc:sldChg>
      <pc:sldChg chg="addSp delSp modSp mod">
        <pc:chgData name="Ray Soltys" userId="f9bad80b-347e-4311-bc36-df1d358c9f29" providerId="ADAL" clId="{A69672BE-E439-480F-A5FF-118D5E1AB04C}" dt="2022-12-09T00:14:36.843" v="2145" actId="207"/>
        <pc:sldMkLst>
          <pc:docMk/>
          <pc:sldMk cId="0" sldId="268"/>
        </pc:sldMkLst>
        <pc:spChg chg="add mod">
          <ac:chgData name="Ray Soltys" userId="f9bad80b-347e-4311-bc36-df1d358c9f29" providerId="ADAL" clId="{A69672BE-E439-480F-A5FF-118D5E1AB04C}" dt="2022-12-09T00:10:06.446" v="1895" actId="207"/>
          <ac:spMkLst>
            <pc:docMk/>
            <pc:sldMk cId="0" sldId="268"/>
            <ac:spMk id="2" creationId="{C23C97A0-00BB-E461-3E02-B3875A39D55C}"/>
          </ac:spMkLst>
        </pc:spChg>
        <pc:spChg chg="mod">
          <ac:chgData name="Ray Soltys" userId="f9bad80b-347e-4311-bc36-df1d358c9f29" providerId="ADAL" clId="{A69672BE-E439-480F-A5FF-118D5E1AB04C}" dt="2022-12-09T00:14:36.843" v="2145" actId="207"/>
          <ac:spMkLst>
            <pc:docMk/>
            <pc:sldMk cId="0" sldId="268"/>
            <ac:spMk id="239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9T00:09:34.500" v="1885" actId="478"/>
          <ac:spMkLst>
            <pc:docMk/>
            <pc:sldMk cId="0" sldId="268"/>
            <ac:spMk id="240" creationId="{00000000-0000-0000-0000-000000000000}"/>
          </ac:spMkLst>
        </pc:spChg>
        <pc:picChg chg="mod">
          <ac:chgData name="Ray Soltys" userId="f9bad80b-347e-4311-bc36-df1d358c9f29" providerId="ADAL" clId="{A69672BE-E439-480F-A5FF-118D5E1AB04C}" dt="2022-12-09T00:14:33.497" v="2144" actId="1076"/>
          <ac:picMkLst>
            <pc:docMk/>
            <pc:sldMk cId="0" sldId="268"/>
            <ac:picMk id="238" creationId="{00000000-0000-0000-0000-000000000000}"/>
          </ac:picMkLst>
        </pc:picChg>
      </pc:sldChg>
      <pc:sldChg chg="del">
        <pc:chgData name="Ray Soltys" userId="f9bad80b-347e-4311-bc36-df1d358c9f29" providerId="ADAL" clId="{A69672BE-E439-480F-A5FF-118D5E1AB04C}" dt="2022-12-08T23:41:34.028" v="1376" actId="47"/>
        <pc:sldMkLst>
          <pc:docMk/>
          <pc:sldMk cId="0" sldId="269"/>
        </pc:sldMkLst>
      </pc:sldChg>
      <pc:sldChg chg="addSp modSp mod">
        <pc:chgData name="Ray Soltys" userId="f9bad80b-347e-4311-bc36-df1d358c9f29" providerId="ADAL" clId="{A69672BE-E439-480F-A5FF-118D5E1AB04C}" dt="2022-12-08T23:55:40.166" v="1667" actId="207"/>
        <pc:sldMkLst>
          <pc:docMk/>
          <pc:sldMk cId="3146252378" sldId="273"/>
        </pc:sldMkLst>
        <pc:spChg chg="mod">
          <ac:chgData name="Ray Soltys" userId="f9bad80b-347e-4311-bc36-df1d358c9f29" providerId="ADAL" clId="{A69672BE-E439-480F-A5FF-118D5E1AB04C}" dt="2022-12-08T23:55:40.166" v="1667" actId="207"/>
          <ac:spMkLst>
            <pc:docMk/>
            <pc:sldMk cId="3146252378" sldId="273"/>
            <ac:spMk id="2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01:46.158" v="348" actId="164"/>
          <ac:spMkLst>
            <pc:docMk/>
            <pc:sldMk cId="3146252378" sldId="273"/>
            <ac:spMk id="3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01:31.893" v="347" actId="164"/>
          <ac:spMkLst>
            <pc:docMk/>
            <pc:sldMk cId="3146252378" sldId="273"/>
            <ac:spMk id="4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00:12.375" v="337" actId="1076"/>
          <ac:spMkLst>
            <pc:docMk/>
            <pc:sldMk cId="3146252378" sldId="273"/>
            <ac:spMk id="9" creationId="{DA29315D-46C0-49C5-9C27-7B5945C7AE25}"/>
          </ac:spMkLst>
        </pc:spChg>
        <pc:spChg chg="mod">
          <ac:chgData name="Ray Soltys" userId="f9bad80b-347e-4311-bc36-df1d358c9f29" providerId="ADAL" clId="{A69672BE-E439-480F-A5FF-118D5E1AB04C}" dt="2022-12-08T23:00:26.593" v="342" actId="1076"/>
          <ac:spMkLst>
            <pc:docMk/>
            <pc:sldMk cId="3146252378" sldId="273"/>
            <ac:spMk id="22" creationId="{DA29315D-46C0-49C5-9C27-7B5945C7AE25}"/>
          </ac:spMkLst>
        </pc:spChg>
        <pc:spChg chg="mod">
          <ac:chgData name="Ray Soltys" userId="f9bad80b-347e-4311-bc36-df1d358c9f29" providerId="ADAL" clId="{A69672BE-E439-480F-A5FF-118D5E1AB04C}" dt="2022-12-08T23:08:25.311" v="690" actId="1076"/>
          <ac:spMkLst>
            <pc:docMk/>
            <pc:sldMk cId="3146252378" sldId="273"/>
            <ac:spMk id="23" creationId="{00000000-0000-0000-0000-000000000000}"/>
          </ac:spMkLst>
        </pc:spChg>
        <pc:grpChg chg="add mod">
          <ac:chgData name="Ray Soltys" userId="f9bad80b-347e-4311-bc36-df1d358c9f29" providerId="ADAL" clId="{A69672BE-E439-480F-A5FF-118D5E1AB04C}" dt="2022-12-08T23:01:55.939" v="349" actId="164"/>
          <ac:grpSpMkLst>
            <pc:docMk/>
            <pc:sldMk cId="3146252378" sldId="273"/>
            <ac:grpSpMk id="11" creationId="{4AEBDED8-EE6E-5E6B-2E2D-25C9C5436D18}"/>
          </ac:grpSpMkLst>
        </pc:grpChg>
        <pc:grpChg chg="add mod">
          <ac:chgData name="Ray Soltys" userId="f9bad80b-347e-4311-bc36-df1d358c9f29" providerId="ADAL" clId="{A69672BE-E439-480F-A5FF-118D5E1AB04C}" dt="2022-12-08T23:01:55.939" v="349" actId="164"/>
          <ac:grpSpMkLst>
            <pc:docMk/>
            <pc:sldMk cId="3146252378" sldId="273"/>
            <ac:grpSpMk id="13" creationId="{8A688816-A042-1B29-1480-931482169B12}"/>
          </ac:grpSpMkLst>
        </pc:grpChg>
        <pc:grpChg chg="add mod">
          <ac:chgData name="Ray Soltys" userId="f9bad80b-347e-4311-bc36-df1d358c9f29" providerId="ADAL" clId="{A69672BE-E439-480F-A5FF-118D5E1AB04C}" dt="2022-12-08T23:03:09.438" v="363" actId="1076"/>
          <ac:grpSpMkLst>
            <pc:docMk/>
            <pc:sldMk cId="3146252378" sldId="273"/>
            <ac:grpSpMk id="16" creationId="{0C7EA907-397D-A3D8-5194-B2BEAD4CEB63}"/>
          </ac:grpSpMkLst>
        </pc:grpChg>
        <pc:grpChg chg="mod">
          <ac:chgData name="Ray Soltys" userId="f9bad80b-347e-4311-bc36-df1d358c9f29" providerId="ADAL" clId="{A69672BE-E439-480F-A5FF-118D5E1AB04C}" dt="2022-12-08T23:01:31.893" v="347" actId="164"/>
          <ac:grpSpMkLst>
            <pc:docMk/>
            <pc:sldMk cId="3146252378" sldId="273"/>
            <ac:grpSpMk id="24" creationId="{00000000-0000-0000-0000-000000000000}"/>
          </ac:grpSpMkLst>
        </pc:grpChg>
        <pc:graphicFrameChg chg="modGraphic">
          <ac:chgData name="Ray Soltys" userId="f9bad80b-347e-4311-bc36-df1d358c9f29" providerId="ADAL" clId="{A69672BE-E439-480F-A5FF-118D5E1AB04C}" dt="2022-12-08T23:03:03.889" v="362" actId="122"/>
          <ac:graphicFrameMkLst>
            <pc:docMk/>
            <pc:sldMk cId="3146252378" sldId="273"/>
            <ac:graphicFrameMk id="7" creationId="{00000000-0000-0000-0000-000000000000}"/>
          </ac:graphicFrameMkLst>
        </pc:graphicFrameChg>
        <pc:picChg chg="mod">
          <ac:chgData name="Ray Soltys" userId="f9bad80b-347e-4311-bc36-df1d358c9f29" providerId="ADAL" clId="{A69672BE-E439-480F-A5FF-118D5E1AB04C}" dt="2022-12-08T23:01:46.158" v="348" actId="164"/>
          <ac:picMkLst>
            <pc:docMk/>
            <pc:sldMk cId="3146252378" sldId="273"/>
            <ac:picMk id="5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01:31.893" v="347" actId="164"/>
          <ac:picMkLst>
            <pc:docMk/>
            <pc:sldMk cId="3146252378" sldId="273"/>
            <ac:picMk id="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00:04.486" v="334" actId="1076"/>
          <ac:picMkLst>
            <pc:docMk/>
            <pc:sldMk cId="3146252378" sldId="273"/>
            <ac:picMk id="8" creationId="{3AADF1B8-2967-4C7B-8EBF-97D51DD1B9DC}"/>
          </ac:picMkLst>
        </pc:picChg>
        <pc:picChg chg="mod">
          <ac:chgData name="Ray Soltys" userId="f9bad80b-347e-4311-bc36-df1d358c9f29" providerId="ADAL" clId="{A69672BE-E439-480F-A5FF-118D5E1AB04C}" dt="2022-12-08T23:00:20.241" v="340" actId="1076"/>
          <ac:picMkLst>
            <pc:docMk/>
            <pc:sldMk cId="3146252378" sldId="273"/>
            <ac:picMk id="18" creationId="{00000000-0000-0000-0000-000000000000}"/>
          </ac:picMkLst>
        </pc:picChg>
        <pc:cxnChg chg="mod">
          <ac:chgData name="Ray Soltys" userId="f9bad80b-347e-4311-bc36-df1d358c9f29" providerId="ADAL" clId="{A69672BE-E439-480F-A5FF-118D5E1AB04C}" dt="2022-12-08T23:00:10.461" v="336" actId="1076"/>
          <ac:cxnSpMkLst>
            <pc:docMk/>
            <pc:sldMk cId="3146252378" sldId="273"/>
            <ac:cxnSpMk id="15" creationId="{E498A66A-8BE1-41EC-98E9-2DB4064BC25E}"/>
          </ac:cxnSpMkLst>
        </pc:cxnChg>
        <pc:cxnChg chg="mod">
          <ac:chgData name="Ray Soltys" userId="f9bad80b-347e-4311-bc36-df1d358c9f29" providerId="ADAL" clId="{A69672BE-E439-480F-A5FF-118D5E1AB04C}" dt="2022-12-08T23:00:23.037" v="341" actId="1076"/>
          <ac:cxnSpMkLst>
            <pc:docMk/>
            <pc:sldMk cId="3146252378" sldId="273"/>
            <ac:cxnSpMk id="19" creationId="{E498A66A-8BE1-41EC-98E9-2DB4064BC25E}"/>
          </ac:cxnSpMkLst>
        </pc:cxnChg>
      </pc:sldChg>
      <pc:sldChg chg="addSp delSp modSp mod">
        <pc:chgData name="Ray Soltys" userId="f9bad80b-347e-4311-bc36-df1d358c9f29" providerId="ADAL" clId="{A69672BE-E439-480F-A5FF-118D5E1AB04C}" dt="2022-12-08T23:56:06.673" v="1669" actId="207"/>
        <pc:sldMkLst>
          <pc:docMk/>
          <pc:sldMk cId="3165001053" sldId="274"/>
        </pc:sldMkLst>
        <pc:spChg chg="mod">
          <ac:chgData name="Ray Soltys" userId="f9bad80b-347e-4311-bc36-df1d358c9f29" providerId="ADAL" clId="{A69672BE-E439-480F-A5FF-118D5E1AB04C}" dt="2022-12-08T23:56:06.673" v="1669" actId="207"/>
          <ac:spMkLst>
            <pc:docMk/>
            <pc:sldMk cId="3165001053" sldId="274"/>
            <ac:spMk id="2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02:17.383" v="353" actId="478"/>
          <ac:spMkLst>
            <pc:docMk/>
            <pc:sldMk cId="3165001053" sldId="274"/>
            <ac:spMk id="3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02:13.944" v="352" actId="478"/>
          <ac:spMkLst>
            <pc:docMk/>
            <pc:sldMk cId="3165001053" sldId="274"/>
            <ac:spMk id="4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02:07.028" v="350"/>
          <ac:spMkLst>
            <pc:docMk/>
            <pc:sldMk cId="3165001053" sldId="274"/>
            <ac:spMk id="11" creationId="{4027F0E2-30C0-A4B8-9FBC-15FAC468953A}"/>
          </ac:spMkLst>
        </pc:spChg>
        <pc:spChg chg="mod">
          <ac:chgData name="Ray Soltys" userId="f9bad80b-347e-4311-bc36-df1d358c9f29" providerId="ADAL" clId="{A69672BE-E439-480F-A5FF-118D5E1AB04C}" dt="2022-12-08T23:03:20.488" v="364" actId="207"/>
          <ac:spMkLst>
            <pc:docMk/>
            <pc:sldMk cId="3165001053" sldId="274"/>
            <ac:spMk id="12" creationId="{DC8CE455-0E3E-4D74-8FB7-373CA09D9108}"/>
          </ac:spMkLst>
        </pc:spChg>
        <pc:spChg chg="mod">
          <ac:chgData name="Ray Soltys" userId="f9bad80b-347e-4311-bc36-df1d358c9f29" providerId="ADAL" clId="{A69672BE-E439-480F-A5FF-118D5E1AB04C}" dt="2022-12-08T23:02:07.028" v="350"/>
          <ac:spMkLst>
            <pc:docMk/>
            <pc:sldMk cId="3165001053" sldId="274"/>
            <ac:spMk id="17" creationId="{B6AE4859-435D-B40F-FE61-3DE731212670}"/>
          </ac:spMkLst>
        </pc:spChg>
        <pc:spChg chg="mod">
          <ac:chgData name="Ray Soltys" userId="f9bad80b-347e-4311-bc36-df1d358c9f29" providerId="ADAL" clId="{A69672BE-E439-480F-A5FF-118D5E1AB04C}" dt="2022-12-08T23:02:07.028" v="350"/>
          <ac:spMkLst>
            <pc:docMk/>
            <pc:sldMk cId="3165001053" sldId="274"/>
            <ac:spMk id="19" creationId="{B102D7A1-E707-2552-E3DA-7BB4E17635BB}"/>
          </ac:spMkLst>
        </pc:spChg>
        <pc:spChg chg="mod">
          <ac:chgData name="Ray Soltys" userId="f9bad80b-347e-4311-bc36-df1d358c9f29" providerId="ADAL" clId="{A69672BE-E439-480F-A5FF-118D5E1AB04C}" dt="2022-12-08T23:09:17.467" v="693" actId="207"/>
          <ac:spMkLst>
            <pc:docMk/>
            <pc:sldMk cId="3165001053" sldId="274"/>
            <ac:spMk id="23" creationId="{00000000-0000-0000-0000-000000000000}"/>
          </ac:spMkLst>
        </pc:spChg>
        <pc:grpChg chg="add mod">
          <ac:chgData name="Ray Soltys" userId="f9bad80b-347e-4311-bc36-df1d358c9f29" providerId="ADAL" clId="{A69672BE-E439-480F-A5FF-118D5E1AB04C}" dt="2022-12-08T23:03:59.694" v="434" actId="1035"/>
          <ac:grpSpMkLst>
            <pc:docMk/>
            <pc:sldMk cId="3165001053" sldId="274"/>
            <ac:grpSpMk id="7" creationId="{2651CD9E-EEF2-36C3-354F-C7E7E81437B6}"/>
          </ac:grpSpMkLst>
        </pc:grpChg>
        <pc:grpChg chg="mod">
          <ac:chgData name="Ray Soltys" userId="f9bad80b-347e-4311-bc36-df1d358c9f29" providerId="ADAL" clId="{A69672BE-E439-480F-A5FF-118D5E1AB04C}" dt="2022-12-08T23:02:07.028" v="350"/>
          <ac:grpSpMkLst>
            <pc:docMk/>
            <pc:sldMk cId="3165001053" sldId="274"/>
            <ac:grpSpMk id="8" creationId="{5F249D65-B5AD-8BD3-642C-0C0913C68F8A}"/>
          </ac:grpSpMkLst>
        </pc:grpChg>
        <pc:grpChg chg="mod">
          <ac:chgData name="Ray Soltys" userId="f9bad80b-347e-4311-bc36-df1d358c9f29" providerId="ADAL" clId="{A69672BE-E439-480F-A5FF-118D5E1AB04C}" dt="2022-12-08T23:02:07.028" v="350"/>
          <ac:grpSpMkLst>
            <pc:docMk/>
            <pc:sldMk cId="3165001053" sldId="274"/>
            <ac:grpSpMk id="9" creationId="{F78C8C48-CF4E-0957-3DD4-0F72AF26C5F5}"/>
          </ac:grpSpMkLst>
        </pc:grpChg>
        <pc:grpChg chg="mod">
          <ac:chgData name="Ray Soltys" userId="f9bad80b-347e-4311-bc36-df1d358c9f29" providerId="ADAL" clId="{A69672BE-E439-480F-A5FF-118D5E1AB04C}" dt="2022-12-08T23:02:07.028" v="350"/>
          <ac:grpSpMkLst>
            <pc:docMk/>
            <pc:sldMk cId="3165001053" sldId="274"/>
            <ac:grpSpMk id="15" creationId="{9E5D3031-D887-27A8-D531-BBCCCF1A055E}"/>
          </ac:grpSpMkLst>
        </pc:grpChg>
        <pc:grpChg chg="del">
          <ac:chgData name="Ray Soltys" userId="f9bad80b-347e-4311-bc36-df1d358c9f29" providerId="ADAL" clId="{A69672BE-E439-480F-A5FF-118D5E1AB04C}" dt="2022-12-08T23:01:18.614" v="346" actId="478"/>
          <ac:grpSpMkLst>
            <pc:docMk/>
            <pc:sldMk cId="3165001053" sldId="274"/>
            <ac:grpSpMk id="27" creationId="{00000000-0000-0000-0000-000000000000}"/>
          </ac:grpSpMkLst>
        </pc:grpChg>
        <pc:graphicFrameChg chg="mod modGraphic">
          <ac:chgData name="Ray Soltys" userId="f9bad80b-347e-4311-bc36-df1d358c9f29" providerId="ADAL" clId="{A69672BE-E439-480F-A5FF-118D5E1AB04C}" dt="2022-12-08T23:03:50.842" v="409" actId="1035"/>
          <ac:graphicFrameMkLst>
            <pc:docMk/>
            <pc:sldMk cId="3165001053" sldId="274"/>
            <ac:graphicFrameMk id="10" creationId="{00000000-0000-0000-0000-000000000000}"/>
          </ac:graphicFrameMkLst>
        </pc:graphicFrameChg>
        <pc:picChg chg="del">
          <ac:chgData name="Ray Soltys" userId="f9bad80b-347e-4311-bc36-df1d358c9f29" providerId="ADAL" clId="{A69672BE-E439-480F-A5FF-118D5E1AB04C}" dt="2022-12-08T23:01:17.734" v="345" actId="478"/>
          <ac:picMkLst>
            <pc:docMk/>
            <pc:sldMk cId="3165001053" sldId="274"/>
            <ac:picMk id="5" creationId="{00000000-0000-0000-0000-000000000000}"/>
          </ac:picMkLst>
        </pc:picChg>
        <pc:picChg chg="del">
          <ac:chgData name="Ray Soltys" userId="f9bad80b-347e-4311-bc36-df1d358c9f29" providerId="ADAL" clId="{A69672BE-E439-480F-A5FF-118D5E1AB04C}" dt="2022-12-08T23:01:15.415" v="344" actId="478"/>
          <ac:picMkLst>
            <pc:docMk/>
            <pc:sldMk cId="3165001053" sldId="274"/>
            <ac:picMk id="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02:07.028" v="350"/>
          <ac:picMkLst>
            <pc:docMk/>
            <pc:sldMk cId="3165001053" sldId="274"/>
            <ac:picMk id="14" creationId="{B7B49A27-298B-6044-E96F-FF8A823EC616}"/>
          </ac:picMkLst>
        </pc:picChg>
        <pc:picChg chg="mod">
          <ac:chgData name="Ray Soltys" userId="f9bad80b-347e-4311-bc36-df1d358c9f29" providerId="ADAL" clId="{A69672BE-E439-480F-A5FF-118D5E1AB04C}" dt="2022-12-08T23:02:07.028" v="350"/>
          <ac:picMkLst>
            <pc:docMk/>
            <pc:sldMk cId="3165001053" sldId="274"/>
            <ac:picMk id="18" creationId="{EB270FFC-1CCA-FB30-2A97-F88311C4B2B6}"/>
          </ac:picMkLst>
        </pc:picChg>
        <pc:picChg chg="mod">
          <ac:chgData name="Ray Soltys" userId="f9bad80b-347e-4311-bc36-df1d358c9f29" providerId="ADAL" clId="{A69672BE-E439-480F-A5FF-118D5E1AB04C}" dt="2022-12-08T23:02:07.028" v="350"/>
          <ac:picMkLst>
            <pc:docMk/>
            <pc:sldMk cId="3165001053" sldId="274"/>
            <ac:picMk id="20" creationId="{56074520-96E6-1181-78F0-B2BDCC9448FE}"/>
          </ac:picMkLst>
        </pc:picChg>
      </pc:sldChg>
      <pc:sldChg chg="addSp delSp modSp mod">
        <pc:chgData name="Ray Soltys" userId="f9bad80b-347e-4311-bc36-df1d358c9f29" providerId="ADAL" clId="{A69672BE-E439-480F-A5FF-118D5E1AB04C}" dt="2022-12-08T23:56:33.889" v="1673" actId="255"/>
        <pc:sldMkLst>
          <pc:docMk/>
          <pc:sldMk cId="1483262353" sldId="275"/>
        </pc:sldMkLst>
        <pc:spChg chg="mod">
          <ac:chgData name="Ray Soltys" userId="f9bad80b-347e-4311-bc36-df1d358c9f29" providerId="ADAL" clId="{A69672BE-E439-480F-A5FF-118D5E1AB04C}" dt="2022-12-08T23:56:33.889" v="1673" actId="255"/>
          <ac:spMkLst>
            <pc:docMk/>
            <pc:sldMk cId="1483262353" sldId="275"/>
            <ac:spMk id="2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10:22.098" v="697" actId="478"/>
          <ac:spMkLst>
            <pc:docMk/>
            <pc:sldMk cId="1483262353" sldId="275"/>
            <ac:spMk id="3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10:25.042" v="698" actId="478"/>
          <ac:spMkLst>
            <pc:docMk/>
            <pc:sldMk cId="1483262353" sldId="275"/>
            <ac:spMk id="4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12:40.362" v="706"/>
          <ac:spMkLst>
            <pc:docMk/>
            <pc:sldMk cId="1483262353" sldId="275"/>
            <ac:spMk id="12" creationId="{60448975-B43C-80CC-F869-4115F4EB234B}"/>
          </ac:spMkLst>
        </pc:spChg>
        <pc:spChg chg="mod">
          <ac:chgData name="Ray Soltys" userId="f9bad80b-347e-4311-bc36-df1d358c9f29" providerId="ADAL" clId="{A69672BE-E439-480F-A5FF-118D5E1AB04C}" dt="2022-12-08T23:12:40.362" v="706"/>
          <ac:spMkLst>
            <pc:docMk/>
            <pc:sldMk cId="1483262353" sldId="275"/>
            <ac:spMk id="15" creationId="{FAF545B2-71DC-DCF2-63F6-300CFC63EDAE}"/>
          </ac:spMkLst>
        </pc:spChg>
        <pc:spChg chg="mod">
          <ac:chgData name="Ray Soltys" userId="f9bad80b-347e-4311-bc36-df1d358c9f29" providerId="ADAL" clId="{A69672BE-E439-480F-A5FF-118D5E1AB04C}" dt="2022-12-08T23:12:40.362" v="706"/>
          <ac:spMkLst>
            <pc:docMk/>
            <pc:sldMk cId="1483262353" sldId="275"/>
            <ac:spMk id="17" creationId="{153BD84D-CCCF-9D56-4A12-D495B4295294}"/>
          </ac:spMkLst>
        </pc:spChg>
        <pc:spChg chg="mod">
          <ac:chgData name="Ray Soltys" userId="f9bad80b-347e-4311-bc36-df1d358c9f29" providerId="ADAL" clId="{A69672BE-E439-480F-A5FF-118D5E1AB04C}" dt="2022-12-08T23:20:49.306" v="1077" actId="207"/>
          <ac:spMkLst>
            <pc:docMk/>
            <pc:sldMk cId="1483262353" sldId="275"/>
            <ac:spMk id="23" creationId="{00000000-0000-0000-0000-000000000000}"/>
          </ac:spMkLst>
        </pc:spChg>
        <pc:grpChg chg="add mod">
          <ac:chgData name="Ray Soltys" userId="f9bad80b-347e-4311-bc36-df1d358c9f29" providerId="ADAL" clId="{A69672BE-E439-480F-A5FF-118D5E1AB04C}" dt="2022-12-08T23:21:51.579" v="1092" actId="1036"/>
          <ac:grpSpMkLst>
            <pc:docMk/>
            <pc:sldMk cId="1483262353" sldId="275"/>
            <ac:grpSpMk id="9" creationId="{53B6FED2-4F2C-5B57-355D-91D93AE0733B}"/>
          </ac:grpSpMkLst>
        </pc:grpChg>
        <pc:grpChg chg="mod">
          <ac:chgData name="Ray Soltys" userId="f9bad80b-347e-4311-bc36-df1d358c9f29" providerId="ADAL" clId="{A69672BE-E439-480F-A5FF-118D5E1AB04C}" dt="2022-12-08T23:12:40.362" v="706"/>
          <ac:grpSpMkLst>
            <pc:docMk/>
            <pc:sldMk cId="1483262353" sldId="275"/>
            <ac:grpSpMk id="10" creationId="{33EE4A88-B756-AF6C-049A-B3458764EF88}"/>
          </ac:grpSpMkLst>
        </pc:grpChg>
        <pc:grpChg chg="mod">
          <ac:chgData name="Ray Soltys" userId="f9bad80b-347e-4311-bc36-df1d358c9f29" providerId="ADAL" clId="{A69672BE-E439-480F-A5FF-118D5E1AB04C}" dt="2022-12-08T23:12:40.362" v="706"/>
          <ac:grpSpMkLst>
            <pc:docMk/>
            <pc:sldMk cId="1483262353" sldId="275"/>
            <ac:grpSpMk id="11" creationId="{164A8620-A178-70FC-69F7-C16326892273}"/>
          </ac:grpSpMkLst>
        </pc:grpChg>
        <pc:grpChg chg="mod">
          <ac:chgData name="Ray Soltys" userId="f9bad80b-347e-4311-bc36-df1d358c9f29" providerId="ADAL" clId="{A69672BE-E439-480F-A5FF-118D5E1AB04C}" dt="2022-12-08T23:12:40.362" v="706"/>
          <ac:grpSpMkLst>
            <pc:docMk/>
            <pc:sldMk cId="1483262353" sldId="275"/>
            <ac:grpSpMk id="14" creationId="{39C6B272-B758-2B39-5B08-B7F8CB20485F}"/>
          </ac:grpSpMkLst>
        </pc:grpChg>
        <pc:grpChg chg="del">
          <ac:chgData name="Ray Soltys" userId="f9bad80b-347e-4311-bc36-df1d358c9f29" providerId="ADAL" clId="{A69672BE-E439-480F-A5FF-118D5E1AB04C}" dt="2022-12-08T23:10:16.801" v="696" actId="478"/>
          <ac:grpSpMkLst>
            <pc:docMk/>
            <pc:sldMk cId="1483262353" sldId="275"/>
            <ac:grpSpMk id="27" creationId="{00000000-0000-0000-0000-000000000000}"/>
          </ac:grpSpMkLst>
        </pc:grpChg>
        <pc:graphicFrameChg chg="mod modGraphic">
          <ac:chgData name="Ray Soltys" userId="f9bad80b-347e-4311-bc36-df1d358c9f29" providerId="ADAL" clId="{A69672BE-E439-480F-A5FF-118D5E1AB04C}" dt="2022-12-08T23:25:50.911" v="1183" actId="20577"/>
          <ac:graphicFrameMkLst>
            <pc:docMk/>
            <pc:sldMk cId="1483262353" sldId="275"/>
            <ac:graphicFrameMk id="7" creationId="{00000000-0000-0000-0000-000000000000}"/>
          </ac:graphicFrameMkLst>
        </pc:graphicFrameChg>
        <pc:picChg chg="del">
          <ac:chgData name="Ray Soltys" userId="f9bad80b-347e-4311-bc36-df1d358c9f29" providerId="ADAL" clId="{A69672BE-E439-480F-A5FF-118D5E1AB04C}" dt="2022-12-08T23:10:16.801" v="696" actId="478"/>
          <ac:picMkLst>
            <pc:docMk/>
            <pc:sldMk cId="1483262353" sldId="275"/>
            <ac:picMk id="5" creationId="{00000000-0000-0000-0000-000000000000}"/>
          </ac:picMkLst>
        </pc:picChg>
        <pc:picChg chg="del">
          <ac:chgData name="Ray Soltys" userId="f9bad80b-347e-4311-bc36-df1d358c9f29" providerId="ADAL" clId="{A69672BE-E439-480F-A5FF-118D5E1AB04C}" dt="2022-12-08T23:10:16.801" v="696" actId="478"/>
          <ac:picMkLst>
            <pc:docMk/>
            <pc:sldMk cId="1483262353" sldId="275"/>
            <ac:picMk id="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21:19.034" v="1079" actId="14100"/>
          <ac:picMkLst>
            <pc:docMk/>
            <pc:sldMk cId="1483262353" sldId="275"/>
            <ac:picMk id="8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12:40.362" v="706"/>
          <ac:picMkLst>
            <pc:docMk/>
            <pc:sldMk cId="1483262353" sldId="275"/>
            <ac:picMk id="13" creationId="{97F0BD1F-4846-BE92-1B18-D5998D72ABB1}"/>
          </ac:picMkLst>
        </pc:picChg>
        <pc:picChg chg="mod">
          <ac:chgData name="Ray Soltys" userId="f9bad80b-347e-4311-bc36-df1d358c9f29" providerId="ADAL" clId="{A69672BE-E439-480F-A5FF-118D5E1AB04C}" dt="2022-12-08T23:12:40.362" v="706"/>
          <ac:picMkLst>
            <pc:docMk/>
            <pc:sldMk cId="1483262353" sldId="275"/>
            <ac:picMk id="16" creationId="{198F9777-D86F-4726-F070-B740D4D71508}"/>
          </ac:picMkLst>
        </pc:picChg>
        <pc:picChg chg="mod">
          <ac:chgData name="Ray Soltys" userId="f9bad80b-347e-4311-bc36-df1d358c9f29" providerId="ADAL" clId="{A69672BE-E439-480F-A5FF-118D5E1AB04C}" dt="2022-12-08T23:12:40.362" v="706"/>
          <ac:picMkLst>
            <pc:docMk/>
            <pc:sldMk cId="1483262353" sldId="275"/>
            <ac:picMk id="18" creationId="{503B7A48-3B24-741F-6B52-34C1AD7CE997}"/>
          </ac:picMkLst>
        </pc:picChg>
      </pc:sldChg>
      <pc:sldChg chg="addSp delSp modSp mod">
        <pc:chgData name="Ray Soltys" userId="f9bad80b-347e-4311-bc36-df1d358c9f29" providerId="ADAL" clId="{A69672BE-E439-480F-A5FF-118D5E1AB04C}" dt="2022-12-08T23:56:59.529" v="1675" actId="255"/>
        <pc:sldMkLst>
          <pc:docMk/>
          <pc:sldMk cId="2726975288" sldId="276"/>
        </pc:sldMkLst>
        <pc:spChg chg="mod">
          <ac:chgData name="Ray Soltys" userId="f9bad80b-347e-4311-bc36-df1d358c9f29" providerId="ADAL" clId="{A69672BE-E439-480F-A5FF-118D5E1AB04C}" dt="2022-12-08T23:56:59.529" v="1675" actId="255"/>
          <ac:spMkLst>
            <pc:docMk/>
            <pc:sldMk cId="2726975288" sldId="276"/>
            <ac:spMk id="2" creationId="{00000000-0000-0000-0000-000000000000}"/>
          </ac:spMkLst>
        </pc:spChg>
        <pc:spChg chg="del mod">
          <ac:chgData name="Ray Soltys" userId="f9bad80b-347e-4311-bc36-df1d358c9f29" providerId="ADAL" clId="{A69672BE-E439-480F-A5FF-118D5E1AB04C}" dt="2022-12-08T23:22:45.526" v="1129" actId="478"/>
          <ac:spMkLst>
            <pc:docMk/>
            <pc:sldMk cId="2726975288" sldId="276"/>
            <ac:spMk id="3" creationId="{00000000-0000-0000-0000-000000000000}"/>
          </ac:spMkLst>
        </pc:spChg>
        <pc:spChg chg="del mod">
          <ac:chgData name="Ray Soltys" userId="f9bad80b-347e-4311-bc36-df1d358c9f29" providerId="ADAL" clId="{A69672BE-E439-480F-A5FF-118D5E1AB04C}" dt="2022-12-08T23:22:43.269" v="1128" actId="478"/>
          <ac:spMkLst>
            <pc:docMk/>
            <pc:sldMk cId="2726975288" sldId="276"/>
            <ac:spMk id="4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23:22.160" v="1131"/>
          <ac:spMkLst>
            <pc:docMk/>
            <pc:sldMk cId="2726975288" sldId="276"/>
            <ac:spMk id="12" creationId="{7EB1112E-5AFC-18B9-D1CF-99DF56DC0362}"/>
          </ac:spMkLst>
        </pc:spChg>
        <pc:spChg chg="mod">
          <ac:chgData name="Ray Soltys" userId="f9bad80b-347e-4311-bc36-df1d358c9f29" providerId="ADAL" clId="{A69672BE-E439-480F-A5FF-118D5E1AB04C}" dt="2022-12-08T23:23:22.160" v="1131"/>
          <ac:spMkLst>
            <pc:docMk/>
            <pc:sldMk cId="2726975288" sldId="276"/>
            <ac:spMk id="17" creationId="{AEA132EC-668F-DF81-84A8-7D62F868EBF3}"/>
          </ac:spMkLst>
        </pc:spChg>
        <pc:spChg chg="mod">
          <ac:chgData name="Ray Soltys" userId="f9bad80b-347e-4311-bc36-df1d358c9f29" providerId="ADAL" clId="{A69672BE-E439-480F-A5FF-118D5E1AB04C}" dt="2022-12-08T23:23:22.160" v="1131"/>
          <ac:spMkLst>
            <pc:docMk/>
            <pc:sldMk cId="2726975288" sldId="276"/>
            <ac:spMk id="19" creationId="{9366F84C-C78F-8A2B-5CA6-FE2E97031464}"/>
          </ac:spMkLst>
        </pc:spChg>
        <pc:spChg chg="mod">
          <ac:chgData name="Ray Soltys" userId="f9bad80b-347e-4311-bc36-df1d358c9f29" providerId="ADAL" clId="{A69672BE-E439-480F-A5FF-118D5E1AB04C}" dt="2022-12-08T23:25:16.765" v="1171" actId="1036"/>
          <ac:spMkLst>
            <pc:docMk/>
            <pc:sldMk cId="2726975288" sldId="276"/>
            <ac:spMk id="23" creationId="{00000000-0000-0000-0000-000000000000}"/>
          </ac:spMkLst>
        </pc:spChg>
        <pc:grpChg chg="add mod">
          <ac:chgData name="Ray Soltys" userId="f9bad80b-347e-4311-bc36-df1d358c9f29" providerId="ADAL" clId="{A69672BE-E439-480F-A5FF-118D5E1AB04C}" dt="2022-12-08T23:23:31.634" v="1132" actId="1076"/>
          <ac:grpSpMkLst>
            <pc:docMk/>
            <pc:sldMk cId="2726975288" sldId="276"/>
            <ac:grpSpMk id="7" creationId="{4E1D327C-C4F0-C3C5-B84C-E05701B83EEF}"/>
          </ac:grpSpMkLst>
        </pc:grpChg>
        <pc:grpChg chg="mod">
          <ac:chgData name="Ray Soltys" userId="f9bad80b-347e-4311-bc36-df1d358c9f29" providerId="ADAL" clId="{A69672BE-E439-480F-A5FF-118D5E1AB04C}" dt="2022-12-08T23:23:22.160" v="1131"/>
          <ac:grpSpMkLst>
            <pc:docMk/>
            <pc:sldMk cId="2726975288" sldId="276"/>
            <ac:grpSpMk id="8" creationId="{A5942B9B-D400-05EC-673C-829E3F02E00F}"/>
          </ac:grpSpMkLst>
        </pc:grpChg>
        <pc:grpChg chg="mod">
          <ac:chgData name="Ray Soltys" userId="f9bad80b-347e-4311-bc36-df1d358c9f29" providerId="ADAL" clId="{A69672BE-E439-480F-A5FF-118D5E1AB04C}" dt="2022-12-08T23:23:22.160" v="1131"/>
          <ac:grpSpMkLst>
            <pc:docMk/>
            <pc:sldMk cId="2726975288" sldId="276"/>
            <ac:grpSpMk id="11" creationId="{F697881A-D3A6-18CD-3E80-F91C31C7C0BC}"/>
          </ac:grpSpMkLst>
        </pc:grpChg>
        <pc:grpChg chg="mod">
          <ac:chgData name="Ray Soltys" userId="f9bad80b-347e-4311-bc36-df1d358c9f29" providerId="ADAL" clId="{A69672BE-E439-480F-A5FF-118D5E1AB04C}" dt="2022-12-08T23:23:22.160" v="1131"/>
          <ac:grpSpMkLst>
            <pc:docMk/>
            <pc:sldMk cId="2726975288" sldId="276"/>
            <ac:grpSpMk id="14" creationId="{0A71CEBC-59D7-456C-0DE5-F1C2D038843E}"/>
          </ac:grpSpMkLst>
        </pc:grpChg>
        <pc:grpChg chg="del">
          <ac:chgData name="Ray Soltys" userId="f9bad80b-347e-4311-bc36-df1d358c9f29" providerId="ADAL" clId="{A69672BE-E439-480F-A5FF-118D5E1AB04C}" dt="2022-12-08T23:22:40.197" v="1127" actId="478"/>
          <ac:grpSpMkLst>
            <pc:docMk/>
            <pc:sldMk cId="2726975288" sldId="276"/>
            <ac:grpSpMk id="27" creationId="{00000000-0000-0000-0000-000000000000}"/>
          </ac:grpSpMkLst>
        </pc:grpChg>
        <pc:graphicFrameChg chg="mod modGraphic">
          <ac:chgData name="Ray Soltys" userId="f9bad80b-347e-4311-bc36-df1d358c9f29" providerId="ADAL" clId="{A69672BE-E439-480F-A5FF-118D5E1AB04C}" dt="2022-12-08T23:23:34.620" v="1133" actId="14100"/>
          <ac:graphicFrameMkLst>
            <pc:docMk/>
            <pc:sldMk cId="2726975288" sldId="276"/>
            <ac:graphicFrameMk id="9" creationId="{00000000-0000-0000-0000-000000000000}"/>
          </ac:graphicFrameMkLst>
        </pc:graphicFrameChg>
        <pc:picChg chg="del">
          <ac:chgData name="Ray Soltys" userId="f9bad80b-347e-4311-bc36-df1d358c9f29" providerId="ADAL" clId="{A69672BE-E439-480F-A5FF-118D5E1AB04C}" dt="2022-12-08T23:22:40.197" v="1127" actId="478"/>
          <ac:picMkLst>
            <pc:docMk/>
            <pc:sldMk cId="2726975288" sldId="276"/>
            <ac:picMk id="5" creationId="{00000000-0000-0000-0000-000000000000}"/>
          </ac:picMkLst>
        </pc:picChg>
        <pc:picChg chg="del">
          <ac:chgData name="Ray Soltys" userId="f9bad80b-347e-4311-bc36-df1d358c9f29" providerId="ADAL" clId="{A69672BE-E439-480F-A5FF-118D5E1AB04C}" dt="2022-12-08T23:22:40.197" v="1127" actId="478"/>
          <ac:picMkLst>
            <pc:docMk/>
            <pc:sldMk cId="2726975288" sldId="276"/>
            <ac:picMk id="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25:04.404" v="1167" actId="1076"/>
          <ac:picMkLst>
            <pc:docMk/>
            <pc:sldMk cId="2726975288" sldId="276"/>
            <ac:picMk id="10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23:22.160" v="1131"/>
          <ac:picMkLst>
            <pc:docMk/>
            <pc:sldMk cId="2726975288" sldId="276"/>
            <ac:picMk id="13" creationId="{879E14D0-BBDD-B2E1-998B-4D15B61B6723}"/>
          </ac:picMkLst>
        </pc:picChg>
        <pc:picChg chg="mod">
          <ac:chgData name="Ray Soltys" userId="f9bad80b-347e-4311-bc36-df1d358c9f29" providerId="ADAL" clId="{A69672BE-E439-480F-A5FF-118D5E1AB04C}" dt="2022-12-08T23:22:25.836" v="1125" actId="1035"/>
          <ac:picMkLst>
            <pc:docMk/>
            <pc:sldMk cId="2726975288" sldId="276"/>
            <ac:picMk id="15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22:25.836" v="1125" actId="1035"/>
          <ac:picMkLst>
            <pc:docMk/>
            <pc:sldMk cId="2726975288" sldId="276"/>
            <ac:picMk id="1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23:22.160" v="1131"/>
          <ac:picMkLst>
            <pc:docMk/>
            <pc:sldMk cId="2726975288" sldId="276"/>
            <ac:picMk id="18" creationId="{F3FC47AA-3073-062A-B1A9-A0938AB59CEF}"/>
          </ac:picMkLst>
        </pc:picChg>
        <pc:picChg chg="mod">
          <ac:chgData name="Ray Soltys" userId="f9bad80b-347e-4311-bc36-df1d358c9f29" providerId="ADAL" clId="{A69672BE-E439-480F-A5FF-118D5E1AB04C}" dt="2022-12-08T23:23:22.160" v="1131"/>
          <ac:picMkLst>
            <pc:docMk/>
            <pc:sldMk cId="2726975288" sldId="276"/>
            <ac:picMk id="20" creationId="{7E0FF722-4832-E79E-8952-8B77C926E3E7}"/>
          </ac:picMkLst>
        </pc:picChg>
      </pc:sldChg>
      <pc:sldChg chg="addSp delSp modSp mod">
        <pc:chgData name="Ray Soltys" userId="f9bad80b-347e-4311-bc36-df1d358c9f29" providerId="ADAL" clId="{A69672BE-E439-480F-A5FF-118D5E1AB04C}" dt="2022-12-09T00:01:11.216" v="1735" actId="1076"/>
        <pc:sldMkLst>
          <pc:docMk/>
          <pc:sldMk cId="683115661" sldId="277"/>
        </pc:sldMkLst>
        <pc:spChg chg="mod">
          <ac:chgData name="Ray Soltys" userId="f9bad80b-347e-4311-bc36-df1d358c9f29" providerId="ADAL" clId="{A69672BE-E439-480F-A5FF-118D5E1AB04C}" dt="2022-12-08T23:57:11.650" v="1677" actId="207"/>
          <ac:spMkLst>
            <pc:docMk/>
            <pc:sldMk cId="683115661" sldId="277"/>
            <ac:spMk id="2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26:50.966" v="1193" actId="478"/>
          <ac:spMkLst>
            <pc:docMk/>
            <pc:sldMk cId="683115661" sldId="277"/>
            <ac:spMk id="3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26:47.502" v="1192" actId="478"/>
          <ac:spMkLst>
            <pc:docMk/>
            <pc:sldMk cId="683115661" sldId="277"/>
            <ac:spMk id="4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9T00:01:06.922" v="1733" actId="1076"/>
          <ac:spMkLst>
            <pc:docMk/>
            <pc:sldMk cId="683115661" sldId="277"/>
            <ac:spMk id="12" creationId="{5D9B80E7-3CAA-50D5-046E-D32A2480B8C1}"/>
          </ac:spMkLst>
        </pc:spChg>
        <pc:spChg chg="mod">
          <ac:chgData name="Ray Soltys" userId="f9bad80b-347e-4311-bc36-df1d358c9f29" providerId="ADAL" clId="{A69672BE-E439-480F-A5FF-118D5E1AB04C}" dt="2022-12-08T23:27:09.898" v="1195"/>
          <ac:spMkLst>
            <pc:docMk/>
            <pc:sldMk cId="683115661" sldId="277"/>
            <ac:spMk id="17" creationId="{3B296E39-0064-C241-7E1C-86F8AE35AA77}"/>
          </ac:spMkLst>
        </pc:spChg>
        <pc:spChg chg="mod">
          <ac:chgData name="Ray Soltys" userId="f9bad80b-347e-4311-bc36-df1d358c9f29" providerId="ADAL" clId="{A69672BE-E439-480F-A5FF-118D5E1AB04C}" dt="2022-12-08T23:27:09.898" v="1195"/>
          <ac:spMkLst>
            <pc:docMk/>
            <pc:sldMk cId="683115661" sldId="277"/>
            <ac:spMk id="19" creationId="{A83CA12A-CF62-6871-C584-FD38B0B6B605}"/>
          </ac:spMkLst>
        </pc:spChg>
        <pc:spChg chg="mod">
          <ac:chgData name="Ray Soltys" userId="f9bad80b-347e-4311-bc36-df1d358c9f29" providerId="ADAL" clId="{A69672BE-E439-480F-A5FF-118D5E1AB04C}" dt="2022-12-08T23:38:47.267" v="1365" actId="207"/>
          <ac:spMkLst>
            <pc:docMk/>
            <pc:sldMk cId="683115661" sldId="277"/>
            <ac:spMk id="23" creationId="{00000000-0000-0000-0000-000000000000}"/>
          </ac:spMkLst>
        </pc:spChg>
        <pc:grpChg chg="add mod">
          <ac:chgData name="Ray Soltys" userId="f9bad80b-347e-4311-bc36-df1d358c9f29" providerId="ADAL" clId="{A69672BE-E439-480F-A5FF-118D5E1AB04C}" dt="2022-12-09T00:01:02.096" v="1732" actId="1037"/>
          <ac:grpSpMkLst>
            <pc:docMk/>
            <pc:sldMk cId="683115661" sldId="277"/>
            <ac:grpSpMk id="9" creationId="{BFF29684-22F6-DD2C-806C-3769F01D21E7}"/>
          </ac:grpSpMkLst>
        </pc:grpChg>
        <pc:grpChg chg="mod">
          <ac:chgData name="Ray Soltys" userId="f9bad80b-347e-4311-bc36-df1d358c9f29" providerId="ADAL" clId="{A69672BE-E439-480F-A5FF-118D5E1AB04C}" dt="2022-12-08T23:27:09.898" v="1195"/>
          <ac:grpSpMkLst>
            <pc:docMk/>
            <pc:sldMk cId="683115661" sldId="277"/>
            <ac:grpSpMk id="10" creationId="{E28B3DCC-378B-6528-1346-F978BBB9E77A}"/>
          </ac:grpSpMkLst>
        </pc:grpChg>
        <pc:grpChg chg="mod">
          <ac:chgData name="Ray Soltys" userId="f9bad80b-347e-4311-bc36-df1d358c9f29" providerId="ADAL" clId="{A69672BE-E439-480F-A5FF-118D5E1AB04C}" dt="2022-12-08T23:27:09.898" v="1195"/>
          <ac:grpSpMkLst>
            <pc:docMk/>
            <pc:sldMk cId="683115661" sldId="277"/>
            <ac:grpSpMk id="11" creationId="{7F61A3F6-3208-8E4A-060D-63D7BA135B5E}"/>
          </ac:grpSpMkLst>
        </pc:grpChg>
        <pc:grpChg chg="mod">
          <ac:chgData name="Ray Soltys" userId="f9bad80b-347e-4311-bc36-df1d358c9f29" providerId="ADAL" clId="{A69672BE-E439-480F-A5FF-118D5E1AB04C}" dt="2022-12-08T23:27:09.898" v="1195"/>
          <ac:grpSpMkLst>
            <pc:docMk/>
            <pc:sldMk cId="683115661" sldId="277"/>
            <ac:grpSpMk id="16" creationId="{A6A63AD6-3E9D-6CF9-C0BF-8973BAB7B510}"/>
          </ac:grpSpMkLst>
        </pc:grpChg>
        <pc:grpChg chg="del">
          <ac:chgData name="Ray Soltys" userId="f9bad80b-347e-4311-bc36-df1d358c9f29" providerId="ADAL" clId="{A69672BE-E439-480F-A5FF-118D5E1AB04C}" dt="2022-12-08T23:26:47.502" v="1192" actId="478"/>
          <ac:grpSpMkLst>
            <pc:docMk/>
            <pc:sldMk cId="683115661" sldId="277"/>
            <ac:grpSpMk id="27" creationId="{00000000-0000-0000-0000-000000000000}"/>
          </ac:grpSpMkLst>
        </pc:grpChg>
        <pc:graphicFrameChg chg="mod modGraphic">
          <ac:chgData name="Ray Soltys" userId="f9bad80b-347e-4311-bc36-df1d358c9f29" providerId="ADAL" clId="{A69672BE-E439-480F-A5FF-118D5E1AB04C}" dt="2022-12-08T23:26:28.799" v="1189" actId="1076"/>
          <ac:graphicFrameMkLst>
            <pc:docMk/>
            <pc:sldMk cId="683115661" sldId="277"/>
            <ac:graphicFrameMk id="7" creationId="{00000000-0000-0000-0000-000000000000}"/>
          </ac:graphicFrameMkLst>
        </pc:graphicFrameChg>
        <pc:picChg chg="del">
          <ac:chgData name="Ray Soltys" userId="f9bad80b-347e-4311-bc36-df1d358c9f29" providerId="ADAL" clId="{A69672BE-E439-480F-A5FF-118D5E1AB04C}" dt="2022-12-08T23:26:47.502" v="1192" actId="478"/>
          <ac:picMkLst>
            <pc:docMk/>
            <pc:sldMk cId="683115661" sldId="277"/>
            <ac:picMk id="5" creationId="{00000000-0000-0000-0000-000000000000}"/>
          </ac:picMkLst>
        </pc:picChg>
        <pc:picChg chg="del">
          <ac:chgData name="Ray Soltys" userId="f9bad80b-347e-4311-bc36-df1d358c9f29" providerId="ADAL" clId="{A69672BE-E439-480F-A5FF-118D5E1AB04C}" dt="2022-12-08T23:26:47.502" v="1192" actId="478"/>
          <ac:picMkLst>
            <pc:docMk/>
            <pc:sldMk cId="683115661" sldId="277"/>
            <ac:picMk id="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26:18.657" v="1187" actId="1076"/>
          <ac:picMkLst>
            <pc:docMk/>
            <pc:sldMk cId="683115661" sldId="277"/>
            <ac:picMk id="8" creationId="{00000000-0000-0000-0000-000000000000}"/>
          </ac:picMkLst>
        </pc:picChg>
        <pc:picChg chg="del mod">
          <ac:chgData name="Ray Soltys" userId="f9bad80b-347e-4311-bc36-df1d358c9f29" providerId="ADAL" clId="{A69672BE-E439-480F-A5FF-118D5E1AB04C}" dt="2022-12-09T00:00:53.157" v="1719" actId="478"/>
          <ac:picMkLst>
            <pc:docMk/>
            <pc:sldMk cId="683115661" sldId="277"/>
            <ac:picMk id="13" creationId="{00000000-0000-0000-0000-000000000000}"/>
          </ac:picMkLst>
        </pc:picChg>
        <pc:picChg chg="del mod">
          <ac:chgData name="Ray Soltys" userId="f9bad80b-347e-4311-bc36-df1d358c9f29" providerId="ADAL" clId="{A69672BE-E439-480F-A5FF-118D5E1AB04C}" dt="2022-12-09T00:00:54.712" v="1720" actId="478"/>
          <ac:picMkLst>
            <pc:docMk/>
            <pc:sldMk cId="683115661" sldId="277"/>
            <ac:picMk id="14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9T00:01:09.999" v="1734" actId="1076"/>
          <ac:picMkLst>
            <pc:docMk/>
            <pc:sldMk cId="683115661" sldId="277"/>
            <ac:picMk id="15" creationId="{E984E1A2-1D04-2D00-A223-716F4C3F7900}"/>
          </ac:picMkLst>
        </pc:picChg>
        <pc:picChg chg="mod">
          <ac:chgData name="Ray Soltys" userId="f9bad80b-347e-4311-bc36-df1d358c9f29" providerId="ADAL" clId="{A69672BE-E439-480F-A5FF-118D5E1AB04C}" dt="2022-12-09T00:01:11.216" v="1735" actId="1076"/>
          <ac:picMkLst>
            <pc:docMk/>
            <pc:sldMk cId="683115661" sldId="277"/>
            <ac:picMk id="18" creationId="{5397E97E-E6C6-6B5E-BD35-DDEE3EABB2CD}"/>
          </ac:picMkLst>
        </pc:picChg>
        <pc:picChg chg="mod">
          <ac:chgData name="Ray Soltys" userId="f9bad80b-347e-4311-bc36-df1d358c9f29" providerId="ADAL" clId="{A69672BE-E439-480F-A5FF-118D5E1AB04C}" dt="2022-12-08T23:27:09.898" v="1195"/>
          <ac:picMkLst>
            <pc:docMk/>
            <pc:sldMk cId="683115661" sldId="277"/>
            <ac:picMk id="20" creationId="{E5C1D64F-80FD-92A8-FA78-AB4847C458C2}"/>
          </ac:picMkLst>
        </pc:picChg>
      </pc:sldChg>
      <pc:sldChg chg="addSp delSp modSp mod">
        <pc:chgData name="Ray Soltys" userId="f9bad80b-347e-4311-bc36-df1d358c9f29" providerId="ADAL" clId="{A69672BE-E439-480F-A5FF-118D5E1AB04C}" dt="2022-12-08T23:57:32.713" v="1681" actId="207"/>
        <pc:sldMkLst>
          <pc:docMk/>
          <pc:sldMk cId="2255524276" sldId="278"/>
        </pc:sldMkLst>
        <pc:spChg chg="mod">
          <ac:chgData name="Ray Soltys" userId="f9bad80b-347e-4311-bc36-df1d358c9f29" providerId="ADAL" clId="{A69672BE-E439-480F-A5FF-118D5E1AB04C}" dt="2022-12-08T23:57:32.713" v="1681" actId="207"/>
          <ac:spMkLst>
            <pc:docMk/>
            <pc:sldMk cId="2255524276" sldId="278"/>
            <ac:spMk id="2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41:16.699" v="1372" actId="478"/>
          <ac:spMkLst>
            <pc:docMk/>
            <pc:sldMk cId="2255524276" sldId="278"/>
            <ac:spMk id="3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41:16.699" v="1372" actId="478"/>
          <ac:spMkLst>
            <pc:docMk/>
            <pc:sldMk cId="2255524276" sldId="278"/>
            <ac:spMk id="4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41:50.882" v="1379"/>
          <ac:spMkLst>
            <pc:docMk/>
            <pc:sldMk cId="2255524276" sldId="278"/>
            <ac:spMk id="12" creationId="{FE4C3778-0F60-5B2F-91C0-32FBA825212F}"/>
          </ac:spMkLst>
        </pc:spChg>
        <pc:spChg chg="mod">
          <ac:chgData name="Ray Soltys" userId="f9bad80b-347e-4311-bc36-df1d358c9f29" providerId="ADAL" clId="{A69672BE-E439-480F-A5FF-118D5E1AB04C}" dt="2022-12-08T23:41:50.882" v="1379"/>
          <ac:spMkLst>
            <pc:docMk/>
            <pc:sldMk cId="2255524276" sldId="278"/>
            <ac:spMk id="15" creationId="{F7EF74E8-4A52-210F-FC39-51E084BE46B9}"/>
          </ac:spMkLst>
        </pc:spChg>
        <pc:spChg chg="mod">
          <ac:chgData name="Ray Soltys" userId="f9bad80b-347e-4311-bc36-df1d358c9f29" providerId="ADAL" clId="{A69672BE-E439-480F-A5FF-118D5E1AB04C}" dt="2022-12-08T23:41:50.882" v="1379"/>
          <ac:spMkLst>
            <pc:docMk/>
            <pc:sldMk cId="2255524276" sldId="278"/>
            <ac:spMk id="17" creationId="{B0C4501C-5C12-ACC8-6397-F0800EC83047}"/>
          </ac:spMkLst>
        </pc:spChg>
        <pc:spChg chg="mod">
          <ac:chgData name="Ray Soltys" userId="f9bad80b-347e-4311-bc36-df1d358c9f29" providerId="ADAL" clId="{A69672BE-E439-480F-A5FF-118D5E1AB04C}" dt="2022-12-08T23:45:46.829" v="1429" actId="20577"/>
          <ac:spMkLst>
            <pc:docMk/>
            <pc:sldMk cId="2255524276" sldId="278"/>
            <ac:spMk id="23" creationId="{00000000-0000-0000-0000-000000000000}"/>
          </ac:spMkLst>
        </pc:spChg>
        <pc:grpChg chg="add mod">
          <ac:chgData name="Ray Soltys" userId="f9bad80b-347e-4311-bc36-df1d358c9f29" providerId="ADAL" clId="{A69672BE-E439-480F-A5FF-118D5E1AB04C}" dt="2022-12-08T23:43:10.610" v="1407" actId="1076"/>
          <ac:grpSpMkLst>
            <pc:docMk/>
            <pc:sldMk cId="2255524276" sldId="278"/>
            <ac:grpSpMk id="7" creationId="{43972144-1257-8AE3-01DF-C28908AFBB6F}"/>
          </ac:grpSpMkLst>
        </pc:grpChg>
        <pc:grpChg chg="mod">
          <ac:chgData name="Ray Soltys" userId="f9bad80b-347e-4311-bc36-df1d358c9f29" providerId="ADAL" clId="{A69672BE-E439-480F-A5FF-118D5E1AB04C}" dt="2022-12-08T23:41:50.882" v="1379"/>
          <ac:grpSpMkLst>
            <pc:docMk/>
            <pc:sldMk cId="2255524276" sldId="278"/>
            <ac:grpSpMk id="8" creationId="{FBD1E642-BBAB-EAC3-FE12-2D3B3EC1C354}"/>
          </ac:grpSpMkLst>
        </pc:grpChg>
        <pc:grpChg chg="mod">
          <ac:chgData name="Ray Soltys" userId="f9bad80b-347e-4311-bc36-df1d358c9f29" providerId="ADAL" clId="{A69672BE-E439-480F-A5FF-118D5E1AB04C}" dt="2022-12-08T23:41:50.882" v="1379"/>
          <ac:grpSpMkLst>
            <pc:docMk/>
            <pc:sldMk cId="2255524276" sldId="278"/>
            <ac:grpSpMk id="10" creationId="{31DFE3BC-0655-F340-6590-4F7A93077358}"/>
          </ac:grpSpMkLst>
        </pc:grpChg>
        <pc:grpChg chg="mod">
          <ac:chgData name="Ray Soltys" userId="f9bad80b-347e-4311-bc36-df1d358c9f29" providerId="ADAL" clId="{A69672BE-E439-480F-A5FF-118D5E1AB04C}" dt="2022-12-08T23:41:50.882" v="1379"/>
          <ac:grpSpMkLst>
            <pc:docMk/>
            <pc:sldMk cId="2255524276" sldId="278"/>
            <ac:grpSpMk id="14" creationId="{6902C00A-9DA3-2F99-5A15-9D2AA2022A9F}"/>
          </ac:grpSpMkLst>
        </pc:grpChg>
        <pc:grpChg chg="del">
          <ac:chgData name="Ray Soltys" userId="f9bad80b-347e-4311-bc36-df1d358c9f29" providerId="ADAL" clId="{A69672BE-E439-480F-A5FF-118D5E1AB04C}" dt="2022-12-08T23:41:16.699" v="1372" actId="478"/>
          <ac:grpSpMkLst>
            <pc:docMk/>
            <pc:sldMk cId="2255524276" sldId="278"/>
            <ac:grpSpMk id="27" creationId="{00000000-0000-0000-0000-000000000000}"/>
          </ac:grpSpMkLst>
        </pc:grpChg>
        <pc:graphicFrameChg chg="mod modGraphic">
          <ac:chgData name="Ray Soltys" userId="f9bad80b-347e-4311-bc36-df1d358c9f29" providerId="ADAL" clId="{A69672BE-E439-480F-A5FF-118D5E1AB04C}" dt="2022-12-08T23:43:17.745" v="1409" actId="122"/>
          <ac:graphicFrameMkLst>
            <pc:docMk/>
            <pc:sldMk cId="2255524276" sldId="278"/>
            <ac:graphicFrameMk id="9" creationId="{00000000-0000-0000-0000-000000000000}"/>
          </ac:graphicFrameMkLst>
        </pc:graphicFrameChg>
        <pc:picChg chg="del">
          <ac:chgData name="Ray Soltys" userId="f9bad80b-347e-4311-bc36-df1d358c9f29" providerId="ADAL" clId="{A69672BE-E439-480F-A5FF-118D5E1AB04C}" dt="2022-12-08T23:41:16.699" v="1372" actId="478"/>
          <ac:picMkLst>
            <pc:docMk/>
            <pc:sldMk cId="2255524276" sldId="278"/>
            <ac:picMk id="5" creationId="{00000000-0000-0000-0000-000000000000}"/>
          </ac:picMkLst>
        </pc:picChg>
        <pc:picChg chg="del">
          <ac:chgData name="Ray Soltys" userId="f9bad80b-347e-4311-bc36-df1d358c9f29" providerId="ADAL" clId="{A69672BE-E439-480F-A5FF-118D5E1AB04C}" dt="2022-12-08T23:41:16.699" v="1372" actId="478"/>
          <ac:picMkLst>
            <pc:docMk/>
            <pc:sldMk cId="2255524276" sldId="278"/>
            <ac:picMk id="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45:51.605" v="1430" actId="1076"/>
          <ac:picMkLst>
            <pc:docMk/>
            <pc:sldMk cId="2255524276" sldId="278"/>
            <ac:picMk id="11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41:50.882" v="1379"/>
          <ac:picMkLst>
            <pc:docMk/>
            <pc:sldMk cId="2255524276" sldId="278"/>
            <ac:picMk id="13" creationId="{AEA85760-89B4-274F-7FE8-78F4859E55DA}"/>
          </ac:picMkLst>
        </pc:picChg>
        <pc:picChg chg="mod">
          <ac:chgData name="Ray Soltys" userId="f9bad80b-347e-4311-bc36-df1d358c9f29" providerId="ADAL" clId="{A69672BE-E439-480F-A5FF-118D5E1AB04C}" dt="2022-12-08T23:41:50.882" v="1379"/>
          <ac:picMkLst>
            <pc:docMk/>
            <pc:sldMk cId="2255524276" sldId="278"/>
            <ac:picMk id="16" creationId="{959203B5-3D33-CE7F-2FBC-C281D1DD92F0}"/>
          </ac:picMkLst>
        </pc:picChg>
        <pc:picChg chg="mod">
          <ac:chgData name="Ray Soltys" userId="f9bad80b-347e-4311-bc36-df1d358c9f29" providerId="ADAL" clId="{A69672BE-E439-480F-A5FF-118D5E1AB04C}" dt="2022-12-08T23:41:50.882" v="1379"/>
          <ac:picMkLst>
            <pc:docMk/>
            <pc:sldMk cId="2255524276" sldId="278"/>
            <ac:picMk id="18" creationId="{1C8D6713-9D67-9504-3C4C-3199145A6690}"/>
          </ac:picMkLst>
        </pc:picChg>
      </pc:sldChg>
      <pc:sldChg chg="addSp delSp modSp mod">
        <pc:chgData name="Ray Soltys" userId="f9bad80b-347e-4311-bc36-df1d358c9f29" providerId="ADAL" clId="{A69672BE-E439-480F-A5FF-118D5E1AB04C}" dt="2022-12-09T00:16:43.510" v="2190" actId="207"/>
        <pc:sldMkLst>
          <pc:docMk/>
          <pc:sldMk cId="3280410300" sldId="279"/>
        </pc:sldMkLst>
        <pc:spChg chg="mod">
          <ac:chgData name="Ray Soltys" userId="f9bad80b-347e-4311-bc36-df1d358c9f29" providerId="ADAL" clId="{A69672BE-E439-480F-A5FF-118D5E1AB04C}" dt="2022-12-09T00:16:43.510" v="2190" actId="207"/>
          <ac:spMkLst>
            <pc:docMk/>
            <pc:sldMk cId="3280410300" sldId="279"/>
            <ac:spMk id="2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41:21.171" v="1373" actId="478"/>
          <ac:spMkLst>
            <pc:docMk/>
            <pc:sldMk cId="3280410300" sldId="279"/>
            <ac:spMk id="3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41:21.171" v="1373" actId="478"/>
          <ac:spMkLst>
            <pc:docMk/>
            <pc:sldMk cId="3280410300" sldId="279"/>
            <ac:spMk id="4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41:48.023" v="1378"/>
          <ac:spMkLst>
            <pc:docMk/>
            <pc:sldMk cId="3280410300" sldId="279"/>
            <ac:spMk id="11" creationId="{8DF314A9-7F21-244D-B8D5-414A864B5BE9}"/>
          </ac:spMkLst>
        </pc:spChg>
        <pc:spChg chg="mod">
          <ac:chgData name="Ray Soltys" userId="f9bad80b-347e-4311-bc36-df1d358c9f29" providerId="ADAL" clId="{A69672BE-E439-480F-A5FF-118D5E1AB04C}" dt="2022-12-08T23:41:48.023" v="1378"/>
          <ac:spMkLst>
            <pc:docMk/>
            <pc:sldMk cId="3280410300" sldId="279"/>
            <ac:spMk id="14" creationId="{24254C97-7085-E36E-2A74-47C35244CEE8}"/>
          </ac:spMkLst>
        </pc:spChg>
        <pc:spChg chg="mod">
          <ac:chgData name="Ray Soltys" userId="f9bad80b-347e-4311-bc36-df1d358c9f29" providerId="ADAL" clId="{A69672BE-E439-480F-A5FF-118D5E1AB04C}" dt="2022-12-08T23:41:48.023" v="1378"/>
          <ac:spMkLst>
            <pc:docMk/>
            <pc:sldMk cId="3280410300" sldId="279"/>
            <ac:spMk id="16" creationId="{6C869098-405B-5A98-4196-E679494DFB7B}"/>
          </ac:spMkLst>
        </pc:spChg>
        <pc:spChg chg="add del mod">
          <ac:chgData name="Ray Soltys" userId="f9bad80b-347e-4311-bc36-df1d358c9f29" providerId="ADAL" clId="{A69672BE-E439-480F-A5FF-118D5E1AB04C}" dt="2022-12-08T23:57:59.536" v="1684" actId="478"/>
          <ac:spMkLst>
            <pc:docMk/>
            <pc:sldMk cId="3280410300" sldId="279"/>
            <ac:spMk id="18" creationId="{FE13BB38-809A-C755-4312-BE91C5F84647}"/>
          </ac:spMkLst>
        </pc:spChg>
        <pc:spChg chg="mod">
          <ac:chgData name="Ray Soltys" userId="f9bad80b-347e-4311-bc36-df1d358c9f29" providerId="ADAL" clId="{A69672BE-E439-480F-A5FF-118D5E1AB04C}" dt="2022-12-08T23:54:13.462" v="1660" actId="1035"/>
          <ac:spMkLst>
            <pc:docMk/>
            <pc:sldMk cId="3280410300" sldId="279"/>
            <ac:spMk id="23" creationId="{00000000-0000-0000-0000-000000000000}"/>
          </ac:spMkLst>
        </pc:spChg>
        <pc:grpChg chg="add mod">
          <ac:chgData name="Ray Soltys" userId="f9bad80b-347e-4311-bc36-df1d358c9f29" providerId="ADAL" clId="{A69672BE-E439-480F-A5FF-118D5E1AB04C}" dt="2022-12-08T23:54:04.567" v="1649" actId="1035"/>
          <ac:grpSpMkLst>
            <pc:docMk/>
            <pc:sldMk cId="3280410300" sldId="279"/>
            <ac:grpSpMk id="8" creationId="{45B075E0-430E-45E7-63D7-2A39C82E7BBE}"/>
          </ac:grpSpMkLst>
        </pc:grpChg>
        <pc:grpChg chg="mod">
          <ac:chgData name="Ray Soltys" userId="f9bad80b-347e-4311-bc36-df1d358c9f29" providerId="ADAL" clId="{A69672BE-E439-480F-A5FF-118D5E1AB04C}" dt="2022-12-08T23:41:48.023" v="1378"/>
          <ac:grpSpMkLst>
            <pc:docMk/>
            <pc:sldMk cId="3280410300" sldId="279"/>
            <ac:grpSpMk id="9" creationId="{8D45CE99-974F-8D0B-1AEA-27287724F6F3}"/>
          </ac:grpSpMkLst>
        </pc:grpChg>
        <pc:grpChg chg="mod">
          <ac:chgData name="Ray Soltys" userId="f9bad80b-347e-4311-bc36-df1d358c9f29" providerId="ADAL" clId="{A69672BE-E439-480F-A5FF-118D5E1AB04C}" dt="2022-12-08T23:41:48.023" v="1378"/>
          <ac:grpSpMkLst>
            <pc:docMk/>
            <pc:sldMk cId="3280410300" sldId="279"/>
            <ac:grpSpMk id="10" creationId="{209FF9F6-1FBE-82E7-1BCE-9BA437400B7F}"/>
          </ac:grpSpMkLst>
        </pc:grpChg>
        <pc:grpChg chg="mod">
          <ac:chgData name="Ray Soltys" userId="f9bad80b-347e-4311-bc36-df1d358c9f29" providerId="ADAL" clId="{A69672BE-E439-480F-A5FF-118D5E1AB04C}" dt="2022-12-08T23:41:48.023" v="1378"/>
          <ac:grpSpMkLst>
            <pc:docMk/>
            <pc:sldMk cId="3280410300" sldId="279"/>
            <ac:grpSpMk id="13" creationId="{1C8FA756-F663-B4FC-3CEE-9FC542A08D43}"/>
          </ac:grpSpMkLst>
        </pc:grpChg>
        <pc:grpChg chg="del">
          <ac:chgData name="Ray Soltys" userId="f9bad80b-347e-4311-bc36-df1d358c9f29" providerId="ADAL" clId="{A69672BE-E439-480F-A5FF-118D5E1AB04C}" dt="2022-12-08T23:41:21.171" v="1373" actId="478"/>
          <ac:grpSpMkLst>
            <pc:docMk/>
            <pc:sldMk cId="3280410300" sldId="279"/>
            <ac:grpSpMk id="27" creationId="{00000000-0000-0000-0000-000000000000}"/>
          </ac:grpSpMkLst>
        </pc:grpChg>
        <pc:graphicFrameChg chg="mod modGraphic">
          <ac:chgData name="Ray Soltys" userId="f9bad80b-347e-4311-bc36-df1d358c9f29" providerId="ADAL" clId="{A69672BE-E439-480F-A5FF-118D5E1AB04C}" dt="2022-12-09T00:00:16.137" v="1718" actId="1076"/>
          <ac:graphicFrameMkLst>
            <pc:docMk/>
            <pc:sldMk cId="3280410300" sldId="279"/>
            <ac:graphicFrameMk id="7" creationId="{00000000-0000-0000-0000-000000000000}"/>
          </ac:graphicFrameMkLst>
        </pc:graphicFrameChg>
        <pc:picChg chg="del">
          <ac:chgData name="Ray Soltys" userId="f9bad80b-347e-4311-bc36-df1d358c9f29" providerId="ADAL" clId="{A69672BE-E439-480F-A5FF-118D5E1AB04C}" dt="2022-12-08T23:41:21.171" v="1373" actId="478"/>
          <ac:picMkLst>
            <pc:docMk/>
            <pc:sldMk cId="3280410300" sldId="279"/>
            <ac:picMk id="5" creationId="{00000000-0000-0000-0000-000000000000}"/>
          </ac:picMkLst>
        </pc:picChg>
        <pc:picChg chg="del">
          <ac:chgData name="Ray Soltys" userId="f9bad80b-347e-4311-bc36-df1d358c9f29" providerId="ADAL" clId="{A69672BE-E439-480F-A5FF-118D5E1AB04C}" dt="2022-12-08T23:41:21.171" v="1373" actId="478"/>
          <ac:picMkLst>
            <pc:docMk/>
            <pc:sldMk cId="3280410300" sldId="279"/>
            <ac:picMk id="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41:48.023" v="1378"/>
          <ac:picMkLst>
            <pc:docMk/>
            <pc:sldMk cId="3280410300" sldId="279"/>
            <ac:picMk id="12" creationId="{E2DBD837-A780-A268-0740-DDBECB877BF2}"/>
          </ac:picMkLst>
        </pc:picChg>
        <pc:picChg chg="mod">
          <ac:chgData name="Ray Soltys" userId="f9bad80b-347e-4311-bc36-df1d358c9f29" providerId="ADAL" clId="{A69672BE-E439-480F-A5FF-118D5E1AB04C}" dt="2022-12-08T23:41:48.023" v="1378"/>
          <ac:picMkLst>
            <pc:docMk/>
            <pc:sldMk cId="3280410300" sldId="279"/>
            <ac:picMk id="15" creationId="{808073D2-EFBC-1CC1-482C-708E90029750}"/>
          </ac:picMkLst>
        </pc:picChg>
        <pc:picChg chg="mod">
          <ac:chgData name="Ray Soltys" userId="f9bad80b-347e-4311-bc36-df1d358c9f29" providerId="ADAL" clId="{A69672BE-E439-480F-A5FF-118D5E1AB04C}" dt="2022-12-08T23:41:48.023" v="1378"/>
          <ac:picMkLst>
            <pc:docMk/>
            <pc:sldMk cId="3280410300" sldId="279"/>
            <ac:picMk id="17" creationId="{0CDADA6A-3B30-A888-4097-60F7FDFB1E03}"/>
          </ac:picMkLst>
        </pc:picChg>
        <pc:picChg chg="mod">
          <ac:chgData name="Ray Soltys" userId="f9bad80b-347e-4311-bc36-df1d358c9f29" providerId="ADAL" clId="{A69672BE-E439-480F-A5FF-118D5E1AB04C}" dt="2022-12-08T23:52:55.865" v="1631" actId="1076"/>
          <ac:picMkLst>
            <pc:docMk/>
            <pc:sldMk cId="3280410300" sldId="279"/>
            <ac:picMk id="3075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52:55.865" v="1631" actId="1076"/>
          <ac:picMkLst>
            <pc:docMk/>
            <pc:sldMk cId="3280410300" sldId="279"/>
            <ac:picMk id="3079" creationId="{00000000-0000-0000-0000-000000000000}"/>
          </ac:picMkLst>
        </pc:picChg>
      </pc:sldChg>
      <pc:sldChg chg="addSp delSp modSp mod">
        <pc:chgData name="Ray Soltys" userId="f9bad80b-347e-4311-bc36-df1d358c9f29" providerId="ADAL" clId="{A69672BE-E439-480F-A5FF-118D5E1AB04C}" dt="2022-12-09T00:05:44.373" v="1788" actId="1076"/>
        <pc:sldMkLst>
          <pc:docMk/>
          <pc:sldMk cId="264590518" sldId="280"/>
        </pc:sldMkLst>
        <pc:spChg chg="del mod">
          <ac:chgData name="Ray Soltys" userId="f9bad80b-347e-4311-bc36-df1d358c9f29" providerId="ADAL" clId="{A69672BE-E439-480F-A5FF-118D5E1AB04C}" dt="2022-12-08T23:58:33.128" v="1690" actId="478"/>
          <ac:spMkLst>
            <pc:docMk/>
            <pc:sldMk cId="264590518" sldId="280"/>
            <ac:spMk id="2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41:27.963" v="1375" actId="478"/>
          <ac:spMkLst>
            <pc:docMk/>
            <pc:sldMk cId="264590518" sldId="280"/>
            <ac:spMk id="3" creationId="{00000000-0000-0000-0000-000000000000}"/>
          </ac:spMkLst>
        </pc:spChg>
        <pc:spChg chg="del">
          <ac:chgData name="Ray Soltys" userId="f9bad80b-347e-4311-bc36-df1d358c9f29" providerId="ADAL" clId="{A69672BE-E439-480F-A5FF-118D5E1AB04C}" dt="2022-12-08T23:41:25.690" v="1374" actId="478"/>
          <ac:spMkLst>
            <pc:docMk/>
            <pc:sldMk cId="264590518" sldId="280"/>
            <ac:spMk id="4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9T00:02:05.377" v="1738" actId="14100"/>
          <ac:spMkLst>
            <pc:docMk/>
            <pc:sldMk cId="264590518" sldId="280"/>
            <ac:spMk id="8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41:54.101" v="1380"/>
          <ac:spMkLst>
            <pc:docMk/>
            <pc:sldMk cId="264590518" sldId="280"/>
            <ac:spMk id="13" creationId="{FBE2FE3D-8A2A-1A69-C888-E98638F0AD7D}"/>
          </ac:spMkLst>
        </pc:spChg>
        <pc:spChg chg="mod">
          <ac:chgData name="Ray Soltys" userId="f9bad80b-347e-4311-bc36-df1d358c9f29" providerId="ADAL" clId="{A69672BE-E439-480F-A5FF-118D5E1AB04C}" dt="2022-12-09T00:02:05.377" v="1738" actId="14100"/>
          <ac:spMkLst>
            <pc:docMk/>
            <pc:sldMk cId="264590518" sldId="280"/>
            <ac:spMk id="18" creationId="{00000000-0000-0000-0000-000000000000}"/>
          </ac:spMkLst>
        </pc:spChg>
        <pc:spChg chg="mod">
          <ac:chgData name="Ray Soltys" userId="f9bad80b-347e-4311-bc36-df1d358c9f29" providerId="ADAL" clId="{A69672BE-E439-480F-A5FF-118D5E1AB04C}" dt="2022-12-08T23:41:54.101" v="1380"/>
          <ac:spMkLst>
            <pc:docMk/>
            <pc:sldMk cId="264590518" sldId="280"/>
            <ac:spMk id="20" creationId="{F179BA43-B2FE-3B1F-FD0F-6ED6CAA15B13}"/>
          </ac:spMkLst>
        </pc:spChg>
        <pc:spChg chg="mod">
          <ac:chgData name="Ray Soltys" userId="f9bad80b-347e-4311-bc36-df1d358c9f29" providerId="ADAL" clId="{A69672BE-E439-480F-A5FF-118D5E1AB04C}" dt="2022-12-08T23:41:54.101" v="1380"/>
          <ac:spMkLst>
            <pc:docMk/>
            <pc:sldMk cId="264590518" sldId="280"/>
            <ac:spMk id="22" creationId="{CF60F1C7-4939-C8B2-4570-AC87C4AAA14D}"/>
          </ac:spMkLst>
        </pc:spChg>
        <pc:spChg chg="mod">
          <ac:chgData name="Ray Soltys" userId="f9bad80b-347e-4311-bc36-df1d358c9f29" providerId="ADAL" clId="{A69672BE-E439-480F-A5FF-118D5E1AB04C}" dt="2022-12-09T00:05:13.443" v="1773" actId="14100"/>
          <ac:spMkLst>
            <pc:docMk/>
            <pc:sldMk cId="264590518" sldId="280"/>
            <ac:spMk id="23" creationId="{00000000-0000-0000-0000-000000000000}"/>
          </ac:spMkLst>
        </pc:spChg>
        <pc:spChg chg="add mod">
          <ac:chgData name="Ray Soltys" userId="f9bad80b-347e-4311-bc36-df1d358c9f29" providerId="ADAL" clId="{A69672BE-E439-480F-A5FF-118D5E1AB04C}" dt="2022-12-09T00:05:25.791" v="1777" actId="1076"/>
          <ac:spMkLst>
            <pc:docMk/>
            <pc:sldMk cId="264590518" sldId="280"/>
            <ac:spMk id="26" creationId="{78E83805-E9AE-8DB7-7FD0-048A14D5045E}"/>
          </ac:spMkLst>
        </pc:spChg>
        <pc:spChg chg="mod">
          <ac:chgData name="Ray Soltys" userId="f9bad80b-347e-4311-bc36-df1d358c9f29" providerId="ADAL" clId="{A69672BE-E439-480F-A5FF-118D5E1AB04C}" dt="2022-12-09T00:02:05.377" v="1738" actId="14100"/>
          <ac:spMkLst>
            <pc:docMk/>
            <pc:sldMk cId="264590518" sldId="280"/>
            <ac:spMk id="30" creationId="{00000000-0000-0000-0000-000000000000}"/>
          </ac:spMkLst>
        </pc:spChg>
        <pc:grpChg chg="add mod">
          <ac:chgData name="Ray Soltys" userId="f9bad80b-347e-4311-bc36-df1d358c9f29" providerId="ADAL" clId="{A69672BE-E439-480F-A5FF-118D5E1AB04C}" dt="2022-12-09T00:05:31.094" v="1778" actId="1076"/>
          <ac:grpSpMkLst>
            <pc:docMk/>
            <pc:sldMk cId="264590518" sldId="280"/>
            <ac:grpSpMk id="9" creationId="{E1B5A9A3-62C8-B43C-4C75-CAC73AD2A46D}"/>
          </ac:grpSpMkLst>
        </pc:grpChg>
        <pc:grpChg chg="mod">
          <ac:chgData name="Ray Soltys" userId="f9bad80b-347e-4311-bc36-df1d358c9f29" providerId="ADAL" clId="{A69672BE-E439-480F-A5FF-118D5E1AB04C}" dt="2022-12-08T23:41:54.101" v="1380"/>
          <ac:grpSpMkLst>
            <pc:docMk/>
            <pc:sldMk cId="264590518" sldId="280"/>
            <ac:grpSpMk id="10" creationId="{DE7E6746-E56E-C53C-ECF8-0E5A00434224}"/>
          </ac:grpSpMkLst>
        </pc:grpChg>
        <pc:grpChg chg="mod">
          <ac:chgData name="Ray Soltys" userId="f9bad80b-347e-4311-bc36-df1d358c9f29" providerId="ADAL" clId="{A69672BE-E439-480F-A5FF-118D5E1AB04C}" dt="2022-12-08T23:41:54.101" v="1380"/>
          <ac:grpSpMkLst>
            <pc:docMk/>
            <pc:sldMk cId="264590518" sldId="280"/>
            <ac:grpSpMk id="11" creationId="{7842C6F9-145E-96B5-C2AF-EDABA11E7C63}"/>
          </ac:grpSpMkLst>
        </pc:grpChg>
        <pc:grpChg chg="mod">
          <ac:chgData name="Ray Soltys" userId="f9bad80b-347e-4311-bc36-df1d358c9f29" providerId="ADAL" clId="{A69672BE-E439-480F-A5FF-118D5E1AB04C}" dt="2022-12-08T23:41:54.101" v="1380"/>
          <ac:grpSpMkLst>
            <pc:docMk/>
            <pc:sldMk cId="264590518" sldId="280"/>
            <ac:grpSpMk id="19" creationId="{D370A3CF-ECAC-8BA5-0F0B-E45E05D7F0CF}"/>
          </ac:grpSpMkLst>
        </pc:grpChg>
        <pc:grpChg chg="del">
          <ac:chgData name="Ray Soltys" userId="f9bad80b-347e-4311-bc36-df1d358c9f29" providerId="ADAL" clId="{A69672BE-E439-480F-A5FF-118D5E1AB04C}" dt="2022-12-08T23:41:25.690" v="1374" actId="478"/>
          <ac:grpSpMkLst>
            <pc:docMk/>
            <pc:sldMk cId="264590518" sldId="280"/>
            <ac:grpSpMk id="27" creationId="{00000000-0000-0000-0000-000000000000}"/>
          </ac:grpSpMkLst>
        </pc:grpChg>
        <pc:grpChg chg="add del mod">
          <ac:chgData name="Ray Soltys" userId="f9bad80b-347e-4311-bc36-df1d358c9f29" providerId="ADAL" clId="{A69672BE-E439-480F-A5FF-118D5E1AB04C}" dt="2022-12-09T00:02:08.468" v="1739" actId="21"/>
          <ac:grpSpMkLst>
            <pc:docMk/>
            <pc:sldMk cId="264590518" sldId="280"/>
            <ac:grpSpMk id="31" creationId="{17A26C00-725A-BE0D-3D3A-37D70BDB1E44}"/>
          </ac:grpSpMkLst>
        </pc:grpChg>
        <pc:graphicFrameChg chg="mod modGraphic">
          <ac:chgData name="Ray Soltys" userId="f9bad80b-347e-4311-bc36-df1d358c9f29" providerId="ADAL" clId="{A69672BE-E439-480F-A5FF-118D5E1AB04C}" dt="2022-12-09T00:05:37.633" v="1787" actId="1035"/>
          <ac:graphicFrameMkLst>
            <pc:docMk/>
            <pc:sldMk cId="264590518" sldId="280"/>
            <ac:graphicFrameMk id="7" creationId="{00000000-0000-0000-0000-000000000000}"/>
          </ac:graphicFrameMkLst>
        </pc:graphicFrameChg>
        <pc:picChg chg="del">
          <ac:chgData name="Ray Soltys" userId="f9bad80b-347e-4311-bc36-df1d358c9f29" providerId="ADAL" clId="{A69672BE-E439-480F-A5FF-118D5E1AB04C}" dt="2022-12-08T23:41:25.690" v="1374" actId="478"/>
          <ac:picMkLst>
            <pc:docMk/>
            <pc:sldMk cId="264590518" sldId="280"/>
            <ac:picMk id="5" creationId="{00000000-0000-0000-0000-000000000000}"/>
          </ac:picMkLst>
        </pc:picChg>
        <pc:picChg chg="del">
          <ac:chgData name="Ray Soltys" userId="f9bad80b-347e-4311-bc36-df1d358c9f29" providerId="ADAL" clId="{A69672BE-E439-480F-A5FF-118D5E1AB04C}" dt="2022-12-08T23:41:25.690" v="1374" actId="478"/>
          <ac:picMkLst>
            <pc:docMk/>
            <pc:sldMk cId="264590518" sldId="280"/>
            <ac:picMk id="6" creationId="{00000000-0000-0000-0000-000000000000}"/>
          </ac:picMkLst>
        </pc:picChg>
        <pc:picChg chg="del">
          <ac:chgData name="Ray Soltys" userId="f9bad80b-347e-4311-bc36-df1d358c9f29" providerId="ADAL" clId="{A69672BE-E439-480F-A5FF-118D5E1AB04C}" dt="2022-12-08T23:58:28.046" v="1687" actId="478"/>
          <ac:picMkLst>
            <pc:docMk/>
            <pc:sldMk cId="264590518" sldId="280"/>
            <ac:picMk id="14" creationId="{00000000-0000-0000-0000-000000000000}"/>
          </ac:picMkLst>
        </pc:picChg>
        <pc:picChg chg="del mod">
          <ac:chgData name="Ray Soltys" userId="f9bad80b-347e-4311-bc36-df1d358c9f29" providerId="ADAL" clId="{A69672BE-E439-480F-A5FF-118D5E1AB04C}" dt="2022-12-08T23:58:30.087" v="1689" actId="478"/>
          <ac:picMkLst>
            <pc:docMk/>
            <pc:sldMk cId="264590518" sldId="280"/>
            <ac:picMk id="15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9T00:02:05.377" v="1738" actId="14100"/>
          <ac:picMkLst>
            <pc:docMk/>
            <pc:sldMk cId="264590518" sldId="280"/>
            <ac:picMk id="16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8T23:41:54.101" v="1380"/>
          <ac:picMkLst>
            <pc:docMk/>
            <pc:sldMk cId="264590518" sldId="280"/>
            <ac:picMk id="17" creationId="{23AA5F70-08D1-6601-A165-CF4869582F99}"/>
          </ac:picMkLst>
        </pc:picChg>
        <pc:picChg chg="mod">
          <ac:chgData name="Ray Soltys" userId="f9bad80b-347e-4311-bc36-df1d358c9f29" providerId="ADAL" clId="{A69672BE-E439-480F-A5FF-118D5E1AB04C}" dt="2022-12-08T23:41:54.101" v="1380"/>
          <ac:picMkLst>
            <pc:docMk/>
            <pc:sldMk cId="264590518" sldId="280"/>
            <ac:picMk id="21" creationId="{F954AADB-4D1F-679C-21F8-C46F1E9B0A08}"/>
          </ac:picMkLst>
        </pc:picChg>
        <pc:picChg chg="mod">
          <ac:chgData name="Ray Soltys" userId="f9bad80b-347e-4311-bc36-df1d358c9f29" providerId="ADAL" clId="{A69672BE-E439-480F-A5FF-118D5E1AB04C}" dt="2022-12-08T23:41:54.101" v="1380"/>
          <ac:picMkLst>
            <pc:docMk/>
            <pc:sldMk cId="264590518" sldId="280"/>
            <ac:picMk id="25" creationId="{82711F25-933B-172F-FC9A-F0A12E428F16}"/>
          </ac:picMkLst>
        </pc:picChg>
        <pc:picChg chg="add mod">
          <ac:chgData name="Ray Soltys" userId="f9bad80b-347e-4311-bc36-df1d358c9f29" providerId="ADAL" clId="{A69672BE-E439-480F-A5FF-118D5E1AB04C}" dt="2022-12-09T00:05:44.373" v="1788" actId="1076"/>
          <ac:picMkLst>
            <pc:docMk/>
            <pc:sldMk cId="264590518" sldId="280"/>
            <ac:picMk id="32" creationId="{8B57E600-3B2E-91C3-03A2-964EA25EDEE7}"/>
          </ac:picMkLst>
        </pc:picChg>
        <pc:picChg chg="mod">
          <ac:chgData name="Ray Soltys" userId="f9bad80b-347e-4311-bc36-df1d358c9f29" providerId="ADAL" clId="{A69672BE-E439-480F-A5FF-118D5E1AB04C}" dt="2022-12-09T00:02:05.377" v="1738" actId="14100"/>
          <ac:picMkLst>
            <pc:docMk/>
            <pc:sldMk cId="264590518" sldId="280"/>
            <ac:picMk id="4098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9T00:02:05.377" v="1738" actId="14100"/>
          <ac:picMkLst>
            <pc:docMk/>
            <pc:sldMk cId="264590518" sldId="280"/>
            <ac:picMk id="4100" creationId="{00000000-0000-0000-0000-000000000000}"/>
          </ac:picMkLst>
        </pc:picChg>
        <pc:picChg chg="mod">
          <ac:chgData name="Ray Soltys" userId="f9bad80b-347e-4311-bc36-df1d358c9f29" providerId="ADAL" clId="{A69672BE-E439-480F-A5FF-118D5E1AB04C}" dt="2022-12-09T00:02:05.377" v="1738" actId="14100"/>
          <ac:picMkLst>
            <pc:docMk/>
            <pc:sldMk cId="264590518" sldId="280"/>
            <ac:picMk id="4102" creationId="{00000000-0000-0000-0000-000000000000}"/>
          </ac:picMkLst>
        </pc:picChg>
        <pc:cxnChg chg="mod">
          <ac:chgData name="Ray Soltys" userId="f9bad80b-347e-4311-bc36-df1d358c9f29" providerId="ADAL" clId="{A69672BE-E439-480F-A5FF-118D5E1AB04C}" dt="2022-12-09T00:02:05.377" v="1738" actId="14100"/>
          <ac:cxnSpMkLst>
            <pc:docMk/>
            <pc:sldMk cId="264590518" sldId="280"/>
            <ac:cxnSpMk id="12" creationId="{00000000-0000-0000-0000-000000000000}"/>
          </ac:cxnSpMkLst>
        </pc:cxnChg>
        <pc:cxnChg chg="mod">
          <ac:chgData name="Ray Soltys" userId="f9bad80b-347e-4311-bc36-df1d358c9f29" providerId="ADAL" clId="{A69672BE-E439-480F-A5FF-118D5E1AB04C}" dt="2022-12-09T00:02:05.377" v="1738" actId="14100"/>
          <ac:cxnSpMkLst>
            <pc:docMk/>
            <pc:sldMk cId="264590518" sldId="280"/>
            <ac:cxnSpMk id="24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/>
          <p:nvPr/>
        </p:nvSpPr>
        <p:spPr>
          <a:xfrm rot="10800000" flipH="1">
            <a:off x="7143750" y="3784599"/>
            <a:ext cx="2000250" cy="1358900"/>
          </a:xfrm>
          <a:prstGeom prst="triangle">
            <a:avLst>
              <a:gd name="adj" fmla="val 100000"/>
            </a:avLst>
          </a:prstGeom>
          <a:solidFill>
            <a:srgbClr val="1C6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>
            <a:off x="0" y="1763482"/>
            <a:ext cx="9144000" cy="2021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9"/>
          <p:cNvSpPr/>
          <p:nvPr/>
        </p:nvSpPr>
        <p:spPr>
          <a:xfrm flipH="1">
            <a:off x="6905624" y="2266950"/>
            <a:ext cx="2238376" cy="1517649"/>
          </a:xfrm>
          <a:prstGeom prst="triangle">
            <a:avLst>
              <a:gd name="adj" fmla="val 100000"/>
            </a:avLst>
          </a:prstGeom>
          <a:solidFill>
            <a:srgbClr val="1C6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927" y="158995"/>
            <a:ext cx="1326976" cy="37290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415290" y="1962851"/>
            <a:ext cx="5064429" cy="1005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  <a:defRPr sz="8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415290" y="3936346"/>
            <a:ext cx="4168036" cy="45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19"/>
          <p:cNvSpPr txBox="1"/>
          <p:nvPr/>
        </p:nvSpPr>
        <p:spPr>
          <a:xfrm>
            <a:off x="320927" y="1150226"/>
            <a:ext cx="486967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Product Competition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bg>
      <p:bgPr>
        <a:solidFill>
          <a:srgbClr val="D0EEF9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0"/>
          <p:cNvSpPr/>
          <p:nvPr/>
        </p:nvSpPr>
        <p:spPr>
          <a:xfrm flipH="1">
            <a:off x="4572000" y="0"/>
            <a:ext cx="2476500" cy="5143500"/>
          </a:xfrm>
          <a:prstGeom prst="chevron">
            <a:avLst>
              <a:gd name="adj" fmla="val 83846"/>
            </a:avLst>
          </a:prstGeom>
          <a:solidFill>
            <a:schemeClr val="accent3">
              <a:alpha val="2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0"/>
          <p:cNvSpPr/>
          <p:nvPr/>
        </p:nvSpPr>
        <p:spPr>
          <a:xfrm flipH="1">
            <a:off x="5198790" y="0"/>
            <a:ext cx="3962400" cy="5143500"/>
          </a:xfrm>
          <a:prstGeom prst="chevron">
            <a:avLst>
              <a:gd name="adj" fmla="val 50000"/>
            </a:avLst>
          </a:prstGeom>
          <a:solidFill>
            <a:schemeClr val="accent3">
              <a:alpha val="7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0"/>
          <p:cNvSpPr/>
          <p:nvPr/>
        </p:nvSpPr>
        <p:spPr>
          <a:xfrm>
            <a:off x="3293790" y="0"/>
            <a:ext cx="5850210" cy="5143500"/>
          </a:xfrm>
          <a:prstGeom prst="chevron">
            <a:avLst>
              <a:gd name="adj" fmla="val 50000"/>
            </a:avLst>
          </a:prstGeom>
          <a:solidFill>
            <a:srgbClr val="7CE1E7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2332673" y="2074664"/>
            <a:ext cx="447865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  <a:defRPr sz="54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9687" y="158995"/>
            <a:ext cx="1326976" cy="372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4;p22"/>
          <p:cNvSpPr/>
          <p:nvPr userDrawn="1"/>
        </p:nvSpPr>
        <p:spPr>
          <a:xfrm rot="5400000">
            <a:off x="-1157287" y="2044301"/>
            <a:ext cx="2496534" cy="1819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5;p22"/>
          <p:cNvSpPr/>
          <p:nvPr userDrawn="1"/>
        </p:nvSpPr>
        <p:spPr>
          <a:xfrm rot="5400000">
            <a:off x="-1157287" y="3034901"/>
            <a:ext cx="2496534" cy="18196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9687" y="158995"/>
            <a:ext cx="1326976" cy="37290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2"/>
          <p:cNvSpPr/>
          <p:nvPr/>
        </p:nvSpPr>
        <p:spPr>
          <a:xfrm rot="5400000">
            <a:off x="-1157287" y="2044301"/>
            <a:ext cx="2496534" cy="18196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 rot="5400000">
            <a:off x="-1157287" y="3034901"/>
            <a:ext cx="2496534" cy="18196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lank">
  <p:cSld name="7_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 rot="10800000">
            <a:off x="-15876" y="0"/>
            <a:ext cx="6549839" cy="5155262"/>
          </a:xfrm>
          <a:prstGeom prst="rect">
            <a:avLst/>
          </a:prstGeom>
          <a:solidFill>
            <a:srgbClr val="1C62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>
            <a:off x="-17406" y="2567996"/>
            <a:ext cx="3483690" cy="1136172"/>
          </a:xfrm>
          <a:custGeom>
            <a:avLst/>
            <a:gdLst/>
            <a:ahLst/>
            <a:cxnLst/>
            <a:rect l="l" t="t" r="r" b="b"/>
            <a:pathLst>
              <a:path w="4864622" h="1695450" extrusionOk="0">
                <a:moveTo>
                  <a:pt x="59488" y="0"/>
                </a:moveTo>
                <a:lnTo>
                  <a:pt x="3943362" y="0"/>
                </a:lnTo>
                <a:cubicBezTo>
                  <a:pt x="4452110" y="0"/>
                  <a:pt x="4864622" y="379514"/>
                  <a:pt x="4864622" y="847725"/>
                </a:cubicBezTo>
                <a:cubicBezTo>
                  <a:pt x="4864622" y="1315936"/>
                  <a:pt x="4452110" y="1695450"/>
                  <a:pt x="3943362" y="1695450"/>
                </a:cubicBezTo>
                <a:lnTo>
                  <a:pt x="59488" y="1695450"/>
                </a:lnTo>
                <a:lnTo>
                  <a:pt x="0" y="1692686"/>
                </a:lnTo>
                <a:lnTo>
                  <a:pt x="0" y="2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0" y="-1"/>
            <a:ext cx="3429000" cy="5155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23"/>
          <p:cNvGrpSpPr/>
          <p:nvPr/>
        </p:nvGrpSpPr>
        <p:grpSpPr>
          <a:xfrm>
            <a:off x="3582988" y="3770313"/>
            <a:ext cx="1092200" cy="1108075"/>
            <a:chOff x="2988315" y="2282394"/>
            <a:chExt cx="1090214" cy="1108573"/>
          </a:xfrm>
        </p:grpSpPr>
        <p:pic>
          <p:nvPicPr>
            <p:cNvPr id="51" name="Google Shape;5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70225" y="2505767"/>
              <a:ext cx="864040" cy="88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23"/>
            <p:cNvSpPr txBox="1"/>
            <p:nvPr/>
          </p:nvSpPr>
          <p:spPr>
            <a:xfrm>
              <a:off x="2988315" y="2282394"/>
              <a:ext cx="1090214" cy="254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MyLumens.com</a:t>
              </a:r>
              <a:endParaRPr sz="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3"/>
          <p:cNvGrpSpPr/>
          <p:nvPr/>
        </p:nvGrpSpPr>
        <p:grpSpPr>
          <a:xfrm>
            <a:off x="4675188" y="3773488"/>
            <a:ext cx="1039812" cy="1104900"/>
            <a:chOff x="4215102" y="3511401"/>
            <a:chExt cx="1040888" cy="1105341"/>
          </a:xfrm>
        </p:grpSpPr>
        <p:pic>
          <p:nvPicPr>
            <p:cNvPr id="54" name="Google Shape;54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67551" y="3731542"/>
              <a:ext cx="843836" cy="885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23"/>
            <p:cNvSpPr txBox="1"/>
            <p:nvPr/>
          </p:nvSpPr>
          <p:spPr>
            <a:xfrm>
              <a:off x="4215102" y="3511401"/>
              <a:ext cx="1040888" cy="254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Contact Lumens</a:t>
              </a:r>
              <a:endParaRPr sz="3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240030" y="264604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50"/>
              <a:buFont typeface="Calibri"/>
              <a:buNone/>
              <a:defRPr sz="495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2">
  <p:cSld name="Content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1" name="Google Shape;61;p24"/>
          <p:cNvGrpSpPr/>
          <p:nvPr/>
        </p:nvGrpSpPr>
        <p:grpSpPr>
          <a:xfrm>
            <a:off x="6769450" y="-195"/>
            <a:ext cx="2374550" cy="1390845"/>
            <a:chOff x="6769450" y="-195"/>
            <a:chExt cx="2374550" cy="1390845"/>
          </a:xfrm>
        </p:grpSpPr>
        <p:sp>
          <p:nvSpPr>
            <p:cNvPr id="62" name="Google Shape;62;p24"/>
            <p:cNvSpPr/>
            <p:nvPr/>
          </p:nvSpPr>
          <p:spPr>
            <a:xfrm rot="10800000" flipH="1">
              <a:off x="6769450" y="-195"/>
              <a:ext cx="2374550" cy="887209"/>
            </a:xfrm>
            <a:prstGeom prst="triangle">
              <a:avLst>
                <a:gd name="adj" fmla="val 100000"/>
              </a:avLst>
            </a:prstGeom>
            <a:solidFill>
              <a:srgbClr val="CFE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4"/>
            <p:cNvSpPr/>
            <p:nvPr/>
          </p:nvSpPr>
          <p:spPr>
            <a:xfrm rot="10800000" flipH="1">
              <a:off x="7436200" y="0"/>
              <a:ext cx="1707800" cy="1030236"/>
            </a:xfrm>
            <a:prstGeom prst="triangle">
              <a:avLst>
                <a:gd name="adj" fmla="val 100000"/>
              </a:avLst>
            </a:prstGeom>
            <a:solidFill>
              <a:srgbClr val="73B5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 rot="10800000" flipH="1">
              <a:off x="8086725" y="0"/>
              <a:ext cx="1057275" cy="1390650"/>
            </a:xfrm>
            <a:prstGeom prst="triangle">
              <a:avLst>
                <a:gd name="adj" fmla="val 100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">
  <p:cSld name="Product Feature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/>
          <p:nvPr/>
        </p:nvSpPr>
        <p:spPr>
          <a:xfrm>
            <a:off x="0" y="3176594"/>
            <a:ext cx="9144000" cy="1966906"/>
          </a:xfrm>
          <a:prstGeom prst="rect">
            <a:avLst/>
          </a:prstGeom>
          <a:solidFill>
            <a:srgbClr val="D0EEF9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69687" y="158995"/>
            <a:ext cx="1326976" cy="372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hdphoto" Target="../media/hdphoto1.wdp"/><Relationship Id="rId7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ctrTitle"/>
          </p:nvPr>
        </p:nvSpPr>
        <p:spPr>
          <a:xfrm>
            <a:off x="571207" y="1992518"/>
            <a:ext cx="8804910" cy="161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en-US" altLang="zh-TW" sz="6000" dirty="0"/>
              <a:t>VC-TR40</a:t>
            </a:r>
            <a:r>
              <a:rPr lang="en-US" altLang="zh-TW" sz="4400" dirty="0">
                <a:solidFill>
                  <a:srgbClr val="FFFF66"/>
                </a:solidFill>
              </a:rPr>
              <a:t> </a:t>
            </a:r>
            <a:r>
              <a:rPr lang="en-US" sz="4400" dirty="0">
                <a:solidFill>
                  <a:srgbClr val="FFFF66"/>
                </a:solidFill>
              </a:rPr>
              <a:t>vs. </a:t>
            </a:r>
            <a:br>
              <a:rPr lang="en-US" sz="4400" dirty="0">
                <a:solidFill>
                  <a:srgbClr val="FFFF66"/>
                </a:solidFill>
              </a:rPr>
            </a:br>
            <a:r>
              <a:rPr lang="en-US" sz="6000" dirty="0"/>
              <a:t>Aver DL30</a:t>
            </a:r>
            <a:endParaRPr sz="8000" dirty="0"/>
          </a:p>
        </p:txBody>
      </p: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 l="38147" t="7717" r="9738" b="7717"/>
          <a:stretch/>
        </p:blipFill>
        <p:spPr>
          <a:xfrm>
            <a:off x="5842000" y="2"/>
            <a:ext cx="3301999" cy="3784598"/>
          </a:xfrm>
          <a:prstGeom prst="parallelogram">
            <a:avLst>
              <a:gd name="adj" fmla="val 60585"/>
            </a:avLst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5981458" y="4469673"/>
            <a:ext cx="1867568" cy="31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Aver DL30</a:t>
            </a: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150153" y="4477546"/>
            <a:ext cx="1744502" cy="31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Lumens VC-TR40</a:t>
            </a:r>
            <a:endParaRPr sz="16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4" b="97879" l="8070" r="94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7486" y="2992368"/>
            <a:ext cx="1155513" cy="13379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4" b="97792" l="2477" r="972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2811" y="2750197"/>
            <a:ext cx="1639187" cy="16087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3"/>
          <p:cNvSpPr txBox="1"/>
          <p:nvPr/>
        </p:nvSpPr>
        <p:spPr>
          <a:xfrm>
            <a:off x="209001" y="91507"/>
            <a:ext cx="3930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0</a:t>
            </a:r>
          </a:p>
          <a:p>
            <a:r>
              <a:rPr lang="en-US" altLang="zh-TW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Simultaneously</a:t>
            </a:r>
            <a:r>
              <a:rPr lang="zh-TW" alt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  <a:p>
            <a:r>
              <a:rPr lang="en-US" altLang="zh-TW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1080p </a:t>
            </a: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60fps</a:t>
            </a:r>
            <a:r>
              <a:rPr lang="en-US" altLang="zh-TW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1080p 30fps</a:t>
            </a:r>
            <a:endParaRPr lang="zh-TW" alt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117;p5"/>
          <p:cNvSpPr txBox="1"/>
          <p:nvPr/>
        </p:nvSpPr>
        <p:spPr>
          <a:xfrm>
            <a:off x="626012" y="2062864"/>
            <a:ext cx="767348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Applications such as school stage performances, competitions…etc., need to record smooth dynamic details.  Live broadcast video of 30fps no longer meet this demand. 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DL30 can only output 1080p 30fps when using USB and IP streaming at the same time.</a:t>
            </a: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All outputs of VC-TR40 can produce 1080p 60fps simultaneously.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35982"/>
              </p:ext>
            </p:extLst>
          </p:nvPr>
        </p:nvGraphicFramePr>
        <p:xfrm>
          <a:off x="626012" y="1605234"/>
          <a:ext cx="7740831" cy="457200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2580277">
                  <a:extLst>
                    <a:ext uri="{9D8B030D-6E8A-4147-A177-3AD203B41FA5}">
                      <a16:colId xmlns:a16="http://schemas.microsoft.com/office/drawing/2014/main" val="1317470945"/>
                    </a:ext>
                  </a:extLst>
                </a:gridCol>
                <a:gridCol w="2580277">
                  <a:extLst>
                    <a:ext uri="{9D8B030D-6E8A-4147-A177-3AD203B41FA5}">
                      <a16:colId xmlns:a16="http://schemas.microsoft.com/office/drawing/2014/main" val="1884762450"/>
                    </a:ext>
                  </a:extLst>
                </a:gridCol>
                <a:gridCol w="2580277">
                  <a:extLst>
                    <a:ext uri="{9D8B030D-6E8A-4147-A177-3AD203B41FA5}">
                      <a16:colId xmlns:a16="http://schemas.microsoft.com/office/drawing/2014/main" val="2860219913"/>
                    </a:ext>
                  </a:extLst>
                </a:gridCol>
              </a:tblGrid>
              <a:tr h="21315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</a:rPr>
                        <a:t>Output</a:t>
                      </a:r>
                      <a:r>
                        <a:rPr lang="en-US" altLang="zh-TW" sz="1200" b="1" baseline="0" dirty="0">
                          <a:solidFill>
                            <a:schemeClr val="bg1"/>
                          </a:solidFill>
                        </a:rPr>
                        <a:t> Resolution and FPS </a:t>
                      </a:r>
                    </a:p>
                    <a:p>
                      <a:pPr algn="ctr"/>
                      <a:r>
                        <a:rPr lang="en-US" altLang="zh-TW" sz="1200" b="1" baseline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</a:rPr>
                        <a:t>All outputs are simultaneously active</a:t>
                      </a:r>
                      <a:r>
                        <a:rPr lang="en-US" altLang="zh-TW" sz="1200" b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1080p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200" baseline="0" dirty="0">
                          <a:solidFill>
                            <a:srgbClr val="FF0000"/>
                          </a:solidFill>
                        </a:rPr>
                        <a:t>60 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fps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TW" sz="1200" dirty="0">
                          <a:solidFill>
                            <a:srgbClr val="FF0000"/>
                          </a:solidFill>
                        </a:rPr>
                        <a:t>3G-SDI, HDMI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 Ethernet, USB 3.0)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1080p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 30 fps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(Ethernet, USB 3.0)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47789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5B075E0-430E-45E7-63D7-2A39C82E7BBE}"/>
              </a:ext>
            </a:extLst>
          </p:cNvPr>
          <p:cNvGrpSpPr/>
          <p:nvPr/>
        </p:nvGrpSpPr>
        <p:grpSpPr>
          <a:xfrm>
            <a:off x="3658516" y="499410"/>
            <a:ext cx="4234854" cy="1111007"/>
            <a:chOff x="3341993" y="822964"/>
            <a:chExt cx="4234854" cy="11110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45CE99-974F-8D0B-1AEA-27287724F6F3}"/>
                </a:ext>
              </a:extLst>
            </p:cNvPr>
            <p:cNvGrpSpPr/>
            <p:nvPr/>
          </p:nvGrpSpPr>
          <p:grpSpPr>
            <a:xfrm>
              <a:off x="5709279" y="1033978"/>
              <a:ext cx="1867568" cy="899993"/>
              <a:chOff x="5709279" y="1033978"/>
              <a:chExt cx="1867568" cy="899993"/>
            </a:xfrm>
          </p:grpSpPr>
          <p:sp>
            <p:nvSpPr>
              <p:cNvPr id="16" name="Google Shape;77;p1">
                <a:extLst>
                  <a:ext uri="{FF2B5EF4-FFF2-40B4-BE49-F238E27FC236}">
                    <a16:creationId xmlns:a16="http://schemas.microsoft.com/office/drawing/2014/main" id="{6C869098-405B-5A98-4196-E679494DFB7B}"/>
                  </a:ext>
                </a:extLst>
              </p:cNvPr>
              <p:cNvSpPr txBox="1"/>
              <p:nvPr/>
            </p:nvSpPr>
            <p:spPr>
              <a:xfrm>
                <a:off x="5709279" y="1623017"/>
                <a:ext cx="1867568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Aver DL30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圖片 4">
                <a:extLst>
                  <a:ext uri="{FF2B5EF4-FFF2-40B4-BE49-F238E27FC236}">
                    <a16:creationId xmlns:a16="http://schemas.microsoft.com/office/drawing/2014/main" id="{0CDADA6A-3B30-A888-4097-60F7FDFB1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424" b="97879" l="8070" r="9473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41437" y="1033978"/>
                <a:ext cx="542302" cy="627929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9FF9F6-1FBE-82E7-1BCE-9BA437400B7F}"/>
                </a:ext>
              </a:extLst>
            </p:cNvPr>
            <p:cNvGrpSpPr/>
            <p:nvPr/>
          </p:nvGrpSpPr>
          <p:grpSpPr>
            <a:xfrm>
              <a:off x="3341993" y="822964"/>
              <a:ext cx="1744502" cy="1107027"/>
              <a:chOff x="3341993" y="822964"/>
              <a:chExt cx="1744502" cy="1107027"/>
            </a:xfrm>
          </p:grpSpPr>
          <p:sp>
            <p:nvSpPr>
              <p:cNvPr id="11" name="Google Shape;79;p1">
                <a:extLst>
                  <a:ext uri="{FF2B5EF4-FFF2-40B4-BE49-F238E27FC236}">
                    <a16:creationId xmlns:a16="http://schemas.microsoft.com/office/drawing/2014/main" id="{8DF314A9-7F21-244D-B8D5-414A864B5BE9}"/>
                  </a:ext>
                </a:extLst>
              </p:cNvPr>
              <p:cNvSpPr txBox="1"/>
              <p:nvPr/>
            </p:nvSpPr>
            <p:spPr>
              <a:xfrm>
                <a:off x="3341993" y="1619037"/>
                <a:ext cx="1744502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Lumens VC-TR40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" name="圖片 5">
                <a:extLst>
                  <a:ext uri="{FF2B5EF4-FFF2-40B4-BE49-F238E27FC236}">
                    <a16:creationId xmlns:a16="http://schemas.microsoft.com/office/drawing/2014/main" id="{E2DBD837-A780-A268-0740-DDBECB877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524" b="97792" l="2477" r="9721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26620" y="977707"/>
                <a:ext cx="699542" cy="686547"/>
              </a:xfrm>
              <a:prstGeom prst="rect">
                <a:avLst/>
              </a:prstGeom>
            </p:spPr>
          </p:pic>
          <p:grpSp>
            <p:nvGrpSpPr>
              <p:cNvPr id="13" name="Google Shape;110;p4">
                <a:extLst>
                  <a:ext uri="{FF2B5EF4-FFF2-40B4-BE49-F238E27FC236}">
                    <a16:creationId xmlns:a16="http://schemas.microsoft.com/office/drawing/2014/main" id="{1C8FA756-F663-B4FC-3CEE-9FC542A08D43}"/>
                  </a:ext>
                </a:extLst>
              </p:cNvPr>
              <p:cNvGrpSpPr/>
              <p:nvPr/>
            </p:nvGrpSpPr>
            <p:grpSpPr>
              <a:xfrm>
                <a:off x="4463699" y="822964"/>
                <a:ext cx="551434" cy="520460"/>
                <a:chOff x="4021960" y="261759"/>
                <a:chExt cx="1050437" cy="1022662"/>
              </a:xfrm>
            </p:grpSpPr>
            <p:sp>
              <p:nvSpPr>
                <p:cNvPr id="14" name="Google Shape;111;p4">
                  <a:extLst>
                    <a:ext uri="{FF2B5EF4-FFF2-40B4-BE49-F238E27FC236}">
                      <a16:creationId xmlns:a16="http://schemas.microsoft.com/office/drawing/2014/main" id="{24254C97-7085-E36E-2A74-47C35244CEE8}"/>
                    </a:ext>
                  </a:extLst>
                </p:cNvPr>
                <p:cNvSpPr/>
                <p:nvPr/>
              </p:nvSpPr>
              <p:spPr>
                <a:xfrm>
                  <a:off x="4021960" y="261760"/>
                  <a:ext cx="988190" cy="98819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5" name="Google Shape;112;p4">
                  <a:extLst>
                    <a:ext uri="{FF2B5EF4-FFF2-40B4-BE49-F238E27FC236}">
                      <a16:creationId xmlns:a16="http://schemas.microsoft.com/office/drawing/2014/main" id="{808073D2-EFBC-1CC1-482C-708E9002975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r="53264"/>
                <a:stretch/>
              </p:blipFill>
              <p:spPr>
                <a:xfrm>
                  <a:off x="4021960" y="261759"/>
                  <a:ext cx="1050437" cy="1022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t="14527" r="15412" b="-183"/>
          <a:stretch/>
        </p:blipFill>
        <p:spPr>
          <a:xfrm>
            <a:off x="4780222" y="3524236"/>
            <a:ext cx="2147477" cy="14283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10" y="3524236"/>
            <a:ext cx="2140316" cy="14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17;p5"/>
          <p:cNvSpPr txBox="1"/>
          <p:nvPr/>
        </p:nvSpPr>
        <p:spPr>
          <a:xfrm>
            <a:off x="701164" y="1614991"/>
            <a:ext cx="772938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/>
              <a:t>VC-TR40 can output SRT, which means that the video can pass through the encrypted SRT and be transmitted to a SRT-compatible platform via the Internet.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/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/>
              <a:t>For example, if it is sent to </a:t>
            </a:r>
            <a:r>
              <a:rPr lang="en-US" altLang="zh-TW" dirty="0" err="1"/>
              <a:t>Wowza</a:t>
            </a:r>
            <a:r>
              <a:rPr lang="en-US" altLang="zh-TW" dirty="0"/>
              <a:t> through SRT, it can be broadcast live on the Internet through </a:t>
            </a:r>
            <a:r>
              <a:rPr lang="en-US" altLang="zh-TW" dirty="0" err="1"/>
              <a:t>Wowza</a:t>
            </a:r>
            <a:r>
              <a:rPr lang="en-US" altLang="zh-TW" dirty="0"/>
              <a:t> server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/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/>
              <a:t>Through SRT, it can be sent to the production software such as </a:t>
            </a:r>
            <a:r>
              <a:rPr lang="en-US" altLang="zh-TW" dirty="0" err="1"/>
              <a:t>vMix</a:t>
            </a:r>
            <a:r>
              <a:rPr lang="en-US" altLang="zh-TW" dirty="0"/>
              <a:t>, which can realize the remote broadcast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/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/>
              <a:t>DL30 does not support SRT, so this feasibility cannot be achieved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71287"/>
              </p:ext>
            </p:extLst>
          </p:nvPr>
        </p:nvGraphicFramePr>
        <p:xfrm>
          <a:off x="701164" y="1317364"/>
          <a:ext cx="7517001" cy="274320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2505667">
                  <a:extLst>
                    <a:ext uri="{9D8B030D-6E8A-4147-A177-3AD203B41FA5}">
                      <a16:colId xmlns:a16="http://schemas.microsoft.com/office/drawing/2014/main" val="1798537064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1864301228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2083799750"/>
                    </a:ext>
                  </a:extLst>
                </a:gridCol>
              </a:tblGrid>
              <a:tr h="235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</a:rPr>
                        <a:t>IP Streaming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RTSP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RTMP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rgbClr val="FF0000"/>
                          </a:solidFill>
                        </a:rPr>
                        <a:t>RTMPS</a:t>
                      </a:r>
                      <a:r>
                        <a:rPr lang="zh-TW" altLang="en-US" sz="1200" dirty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rgbClr val="FF0000"/>
                          </a:solidFill>
                        </a:rPr>
                        <a:t>SRT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RTSP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RTMP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8029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1B5A9A3-62C8-B43C-4C75-CAC73AD2A46D}"/>
              </a:ext>
            </a:extLst>
          </p:cNvPr>
          <p:cNvGrpSpPr/>
          <p:nvPr/>
        </p:nvGrpSpPr>
        <p:grpSpPr>
          <a:xfrm>
            <a:off x="3609279" y="274328"/>
            <a:ext cx="4234854" cy="1111007"/>
            <a:chOff x="3341993" y="822964"/>
            <a:chExt cx="4234854" cy="11110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7E6746-E56E-C53C-ECF8-0E5A00434224}"/>
                </a:ext>
              </a:extLst>
            </p:cNvPr>
            <p:cNvGrpSpPr/>
            <p:nvPr/>
          </p:nvGrpSpPr>
          <p:grpSpPr>
            <a:xfrm>
              <a:off x="5709279" y="1033978"/>
              <a:ext cx="1867568" cy="899993"/>
              <a:chOff x="5709279" y="1033978"/>
              <a:chExt cx="1867568" cy="899993"/>
            </a:xfrm>
          </p:grpSpPr>
          <p:sp>
            <p:nvSpPr>
              <p:cNvPr id="22" name="Google Shape;77;p1">
                <a:extLst>
                  <a:ext uri="{FF2B5EF4-FFF2-40B4-BE49-F238E27FC236}">
                    <a16:creationId xmlns:a16="http://schemas.microsoft.com/office/drawing/2014/main" id="{CF60F1C7-4939-C8B2-4570-AC87C4AAA14D}"/>
                  </a:ext>
                </a:extLst>
              </p:cNvPr>
              <p:cNvSpPr txBox="1"/>
              <p:nvPr/>
            </p:nvSpPr>
            <p:spPr>
              <a:xfrm>
                <a:off x="5709279" y="1623017"/>
                <a:ext cx="1867568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Aver DL30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" name="圖片 4">
                <a:extLst>
                  <a:ext uri="{FF2B5EF4-FFF2-40B4-BE49-F238E27FC236}">
                    <a16:creationId xmlns:a16="http://schemas.microsoft.com/office/drawing/2014/main" id="{82711F25-933B-172F-FC9A-F0A12E428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424" b="97879" l="8070" r="9473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41437" y="1033978"/>
                <a:ext cx="542302" cy="62792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842C6F9-145E-96B5-C2AF-EDABA11E7C63}"/>
                </a:ext>
              </a:extLst>
            </p:cNvPr>
            <p:cNvGrpSpPr/>
            <p:nvPr/>
          </p:nvGrpSpPr>
          <p:grpSpPr>
            <a:xfrm>
              <a:off x="3341993" y="822964"/>
              <a:ext cx="1744502" cy="1107027"/>
              <a:chOff x="3341993" y="822964"/>
              <a:chExt cx="1744502" cy="1107027"/>
            </a:xfrm>
          </p:grpSpPr>
          <p:sp>
            <p:nvSpPr>
              <p:cNvPr id="13" name="Google Shape;79;p1">
                <a:extLst>
                  <a:ext uri="{FF2B5EF4-FFF2-40B4-BE49-F238E27FC236}">
                    <a16:creationId xmlns:a16="http://schemas.microsoft.com/office/drawing/2014/main" id="{FBE2FE3D-8A2A-1A69-C888-E98638F0AD7D}"/>
                  </a:ext>
                </a:extLst>
              </p:cNvPr>
              <p:cNvSpPr txBox="1"/>
              <p:nvPr/>
            </p:nvSpPr>
            <p:spPr>
              <a:xfrm>
                <a:off x="3341993" y="1619037"/>
                <a:ext cx="1744502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Lumens VC-TR40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圖片 5">
                <a:extLst>
                  <a:ext uri="{FF2B5EF4-FFF2-40B4-BE49-F238E27FC236}">
                    <a16:creationId xmlns:a16="http://schemas.microsoft.com/office/drawing/2014/main" id="{23AA5F70-08D1-6601-A165-CF4869582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524" b="97792" l="2477" r="9721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26620" y="977707"/>
                <a:ext cx="699542" cy="686547"/>
              </a:xfrm>
              <a:prstGeom prst="rect">
                <a:avLst/>
              </a:prstGeom>
            </p:spPr>
          </p:pic>
          <p:grpSp>
            <p:nvGrpSpPr>
              <p:cNvPr id="19" name="Google Shape;110;p4">
                <a:extLst>
                  <a:ext uri="{FF2B5EF4-FFF2-40B4-BE49-F238E27FC236}">
                    <a16:creationId xmlns:a16="http://schemas.microsoft.com/office/drawing/2014/main" id="{D370A3CF-ECAC-8BA5-0F0B-E45E05D7F0CF}"/>
                  </a:ext>
                </a:extLst>
              </p:cNvPr>
              <p:cNvGrpSpPr/>
              <p:nvPr/>
            </p:nvGrpSpPr>
            <p:grpSpPr>
              <a:xfrm>
                <a:off x="4463699" y="822964"/>
                <a:ext cx="551434" cy="520460"/>
                <a:chOff x="4021960" y="261759"/>
                <a:chExt cx="1050437" cy="1022662"/>
              </a:xfrm>
            </p:grpSpPr>
            <p:sp>
              <p:nvSpPr>
                <p:cNvPr id="20" name="Google Shape;111;p4">
                  <a:extLst>
                    <a:ext uri="{FF2B5EF4-FFF2-40B4-BE49-F238E27FC236}">
                      <a16:creationId xmlns:a16="http://schemas.microsoft.com/office/drawing/2014/main" id="{F179BA43-B2FE-3B1F-FD0F-6ED6CAA15B13}"/>
                    </a:ext>
                  </a:extLst>
                </p:cNvPr>
                <p:cNvSpPr/>
                <p:nvPr/>
              </p:nvSpPr>
              <p:spPr>
                <a:xfrm>
                  <a:off x="4021960" y="261760"/>
                  <a:ext cx="988190" cy="98819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" name="Google Shape;112;p4">
                  <a:extLst>
                    <a:ext uri="{FF2B5EF4-FFF2-40B4-BE49-F238E27FC236}">
                      <a16:creationId xmlns:a16="http://schemas.microsoft.com/office/drawing/2014/main" id="{F954AADB-4D1F-679C-21F8-C46F1E9B0A0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r="53264"/>
                <a:stretch/>
              </p:blipFill>
              <p:spPr>
                <a:xfrm>
                  <a:off x="4021960" y="261759"/>
                  <a:ext cx="1050437" cy="1022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26" name="Google Shape;96;p3">
            <a:extLst>
              <a:ext uri="{FF2B5EF4-FFF2-40B4-BE49-F238E27FC236}">
                <a16:creationId xmlns:a16="http://schemas.microsoft.com/office/drawing/2014/main" id="{78E83805-E9AE-8DB7-7FD0-048A14D5045E}"/>
              </a:ext>
            </a:extLst>
          </p:cNvPr>
          <p:cNvSpPr txBox="1"/>
          <p:nvPr/>
        </p:nvSpPr>
        <p:spPr>
          <a:xfrm>
            <a:off x="205216" y="58849"/>
            <a:ext cx="39305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SRT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B57E600-3B2E-91C3-03A2-964EA25ED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318" y="3855094"/>
            <a:ext cx="5469333" cy="11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/>
        </p:nvSpPr>
        <p:spPr>
          <a:xfrm>
            <a:off x="380840" y="1119676"/>
            <a:ext cx="7890295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Lumens media processor LC100 can be integrated with Lumens VC-TR40 tracking camera. 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Can be integrated with a Crestron control system.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Compatible with Lumens VS-KB30 and VS-KB20 camera controller.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85571" y="4392232"/>
            <a:ext cx="75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LC100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486948" y="3437284"/>
            <a:ext cx="1571448" cy="1310875"/>
            <a:chOff x="3976079" y="3191370"/>
            <a:chExt cx="1571448" cy="1310875"/>
          </a:xfrm>
        </p:grpSpPr>
        <p:pic>
          <p:nvPicPr>
            <p:cNvPr id="5124" name="Picture 4" descr="Lumens VS-KB30 IP Camera Controller with Joyst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079" y="3191370"/>
              <a:ext cx="1571448" cy="1178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文字方塊 15"/>
            <p:cNvSpPr txBox="1"/>
            <p:nvPr/>
          </p:nvSpPr>
          <p:spPr>
            <a:xfrm>
              <a:off x="4341856" y="4194468"/>
              <a:ext cx="96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VS-KB30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617392" y="2749816"/>
            <a:ext cx="1262668" cy="1546989"/>
            <a:chOff x="6320866" y="2749816"/>
            <a:chExt cx="1262668" cy="154698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24" b="97792" l="2477" r="9721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0866" y="2749816"/>
              <a:ext cx="1262668" cy="1239212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6555763" y="3989028"/>
              <a:ext cx="1009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VC-TR40</a:t>
              </a:r>
              <a:endParaRPr lang="zh-TW" altLang="en-US" dirty="0"/>
            </a:p>
          </p:txBody>
        </p:sp>
      </p:grpSp>
      <p:sp>
        <p:nvSpPr>
          <p:cNvPr id="4" name="Google Shape;96;p3">
            <a:extLst>
              <a:ext uri="{FF2B5EF4-FFF2-40B4-BE49-F238E27FC236}">
                <a16:creationId xmlns:a16="http://schemas.microsoft.com/office/drawing/2014/main" id="{087D04BF-C936-41AA-0884-AACE7149D55B}"/>
              </a:ext>
            </a:extLst>
          </p:cNvPr>
          <p:cNvSpPr txBox="1"/>
          <p:nvPr/>
        </p:nvSpPr>
        <p:spPr>
          <a:xfrm>
            <a:off x="205216" y="58849"/>
            <a:ext cx="3930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Integrated Solution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4694712" y="2411336"/>
            <a:ext cx="1042239" cy="986822"/>
            <a:chOff x="4374959" y="2469852"/>
            <a:chExt cx="1042239" cy="98682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902" b="97386" l="3664" r="967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74959" y="2469852"/>
              <a:ext cx="1026502" cy="676960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4451037" y="3148897"/>
              <a:ext cx="96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VS-KB20</a:t>
              </a:r>
              <a:endParaRPr lang="zh-TW" altLang="en-US" dirty="0"/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6" y="2703953"/>
            <a:ext cx="3186734" cy="48283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1C9F5F1-A307-4063-BF77-B8C522E49F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226" y="2962077"/>
            <a:ext cx="3024752" cy="22685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/>
        </p:nvSpPr>
        <p:spPr>
          <a:xfrm>
            <a:off x="311233" y="972463"/>
            <a:ext cx="8116319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Lumens confidence in the quality of product design allows a 5 year warranty on all products.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Many of our competitors including AVER only offer 3-year warranty.   Very risky for those that expect products to last minimum 5 years.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Lumens’ Warranty Service can solve the problems of purchasing department and resellers.</a:t>
            </a:r>
            <a:endParaRPr dirty="0"/>
          </a:p>
        </p:txBody>
      </p:sp>
      <p:sp>
        <p:nvSpPr>
          <p:cNvPr id="2" name="Google Shape;96;p3">
            <a:extLst>
              <a:ext uri="{FF2B5EF4-FFF2-40B4-BE49-F238E27FC236}">
                <a16:creationId xmlns:a16="http://schemas.microsoft.com/office/drawing/2014/main" id="{C23C97A0-00BB-E461-3E02-B3875A39D55C}"/>
              </a:ext>
            </a:extLst>
          </p:cNvPr>
          <p:cNvSpPr txBox="1"/>
          <p:nvPr/>
        </p:nvSpPr>
        <p:spPr>
          <a:xfrm>
            <a:off x="205216" y="79951"/>
            <a:ext cx="292266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Calibri"/>
              </a:rPr>
              <a:t>Warranty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6" y="2975114"/>
            <a:ext cx="3699950" cy="19363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135433" y="2619735"/>
            <a:ext cx="353949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>
            <a:spLocks noGrp="1"/>
          </p:cNvSpPr>
          <p:nvPr>
            <p:ph type="title"/>
          </p:nvPr>
        </p:nvSpPr>
        <p:spPr>
          <a:xfrm>
            <a:off x="1769009" y="2074664"/>
            <a:ext cx="560598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alibri"/>
              <a:buNone/>
            </a:pPr>
            <a:r>
              <a:rPr lang="en-US" dirty="0"/>
              <a:t>Lumens Strength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205216" y="79951"/>
            <a:ext cx="39305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DL30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Microsoft Yahei"/>
              </a:rPr>
              <a:t>Comparison Chart</a:t>
            </a:r>
            <a:endParaRPr sz="2000" b="1" dirty="0">
              <a:solidFill>
                <a:srgbClr val="002060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  <a:sym typeface="Microsoft Yahei"/>
            </a:endParaRPr>
          </a:p>
        </p:txBody>
      </p:sp>
      <p:sp>
        <p:nvSpPr>
          <p:cNvPr id="8" name="Google Shape;77;p1"/>
          <p:cNvSpPr txBox="1"/>
          <p:nvPr/>
        </p:nvSpPr>
        <p:spPr>
          <a:xfrm>
            <a:off x="5966342" y="1017228"/>
            <a:ext cx="1867568" cy="31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2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Aver DL30</a:t>
            </a:r>
            <a:endParaRPr sz="12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9;p1"/>
          <p:cNvSpPr txBox="1"/>
          <p:nvPr/>
        </p:nvSpPr>
        <p:spPr>
          <a:xfrm>
            <a:off x="3697651" y="1017228"/>
            <a:ext cx="1744502" cy="31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en-US" sz="12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Lumens VC-TR40</a:t>
            </a:r>
            <a:endParaRPr sz="12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4" b="97879" l="8070" r="94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0364" y="184153"/>
            <a:ext cx="659524" cy="7636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4" b="97792" l="2477" r="972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013" y="152253"/>
            <a:ext cx="843122" cy="827460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0305"/>
              </p:ext>
            </p:extLst>
          </p:nvPr>
        </p:nvGraphicFramePr>
        <p:xfrm>
          <a:off x="708579" y="1242322"/>
          <a:ext cx="7517001" cy="3794760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2505667">
                  <a:extLst>
                    <a:ext uri="{9D8B030D-6E8A-4147-A177-3AD203B41FA5}">
                      <a16:colId xmlns:a16="http://schemas.microsoft.com/office/drawing/2014/main" val="1819996524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992784160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1949316737"/>
                    </a:ext>
                  </a:extLst>
                </a:gridCol>
              </a:tblGrid>
              <a:tr h="233442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MSRP Price(USD)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$1,899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$999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53035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Tracking Type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Dual Lens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 Len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06705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Video Output</a:t>
                      </a:r>
                      <a:r>
                        <a:rPr lang="en-US" altLang="zh-TW" sz="1100" b="1" baseline="0" dirty="0">
                          <a:solidFill>
                            <a:schemeClr val="bg1"/>
                          </a:solidFill>
                        </a:rPr>
                        <a:t> Interface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3G-SDI, HDMI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 Ethernet, USB 3.0</a:t>
                      </a:r>
                      <a:endParaRPr lang="en-US" altLang="zh-TW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Ethernet, USB 3.0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99333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Zoom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Optical: 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20x 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/ Digital Zoom:8x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Optical: 12x / Digital Zoom:2x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311834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 err="1">
                          <a:solidFill>
                            <a:schemeClr val="bg1"/>
                          </a:solidFill>
                        </a:rPr>
                        <a:t>HFoV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58.7°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76.5°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661158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Gesture Control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56650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Auto Framing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84486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Panoramic camera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2MP CMOS,</a:t>
                      </a:r>
                      <a:r>
                        <a:rPr lang="en-US" altLang="zh-TW" sz="11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110° </a:t>
                      </a:r>
                      <a:r>
                        <a:rPr lang="en-US" altLang="zh-TW" sz="1100" dirty="0" err="1">
                          <a:solidFill>
                            <a:srgbClr val="FF0000"/>
                          </a:solidFill>
                        </a:rPr>
                        <a:t>HFoV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7713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Pan Speed 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0.2~120°/sec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1~90°/sec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28968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Tilt Speed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0.2~80°/sec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7.85~45°/sec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00828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Smooth Pan/Tilt movement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Yes,0.1°/sec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17984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Output</a:t>
                      </a:r>
                      <a:r>
                        <a:rPr lang="en-US" altLang="zh-TW" sz="1100" b="1" baseline="0" dirty="0">
                          <a:solidFill>
                            <a:schemeClr val="bg1"/>
                          </a:solidFill>
                        </a:rPr>
                        <a:t> Resolution and FPS </a:t>
                      </a:r>
                    </a:p>
                    <a:p>
                      <a:r>
                        <a:rPr lang="en-US" altLang="zh-TW" sz="1100" b="1" baseline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zh-TW" sz="1100" dirty="0">
                          <a:solidFill>
                            <a:schemeClr val="bg1"/>
                          </a:solidFill>
                        </a:rPr>
                        <a:t>All outputs are output simultaneously</a:t>
                      </a:r>
                      <a:r>
                        <a:rPr lang="en-US" altLang="zh-TW" sz="1100" b="1" baseline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1080p</a:t>
                      </a: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100" baseline="0" dirty="0">
                          <a:solidFill>
                            <a:srgbClr val="FF0000"/>
                          </a:solidFill>
                        </a:rPr>
                        <a:t>60 </a:t>
                      </a: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fps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3G-SDI, HDMI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 Ethernet, USB 3.0)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1080p</a:t>
                      </a: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 30 fps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solidFill>
                            <a:schemeClr val="tx1"/>
                          </a:solidFill>
                        </a:rPr>
                        <a:t>(Ethernet, USB 3.0)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35641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IP Streaming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RTSP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RTMP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RTMPS</a:t>
                      </a:r>
                      <a:r>
                        <a:rPr lang="zh-TW" altLang="en-US" sz="1100" dirty="0">
                          <a:solidFill>
                            <a:srgbClr val="FF0000"/>
                          </a:solidFill>
                        </a:rPr>
                        <a:t>、</a:t>
                      </a:r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SRT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RTSP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RTMP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926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Warranty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5 years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</a:rPr>
                        <a:t>3 years</a:t>
                      </a:r>
                      <a:endParaRPr lang="zh-TW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5148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3"/>
          <p:cNvSpPr txBox="1"/>
          <p:nvPr/>
        </p:nvSpPr>
        <p:spPr>
          <a:xfrm>
            <a:off x="205216" y="79951"/>
            <a:ext cx="39305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0</a:t>
            </a:r>
          </a:p>
          <a:p>
            <a:pPr lvl="0"/>
            <a:r>
              <a:rPr lang="en-US" altLang="zh-TW" sz="2800" b="1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Microsoft Yahei"/>
              </a:rPr>
              <a:t>Dual Lens </a:t>
            </a:r>
            <a:r>
              <a:rPr lang="en-US" altLang="zh-TW" sz="2800" b="1" dirty="0">
                <a:solidFill>
                  <a:srgbClr val="00206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Microsoft Yahei"/>
              </a:rPr>
              <a:t>vs Single lens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701425"/>
              </p:ext>
            </p:extLst>
          </p:nvPr>
        </p:nvGraphicFramePr>
        <p:xfrm>
          <a:off x="793573" y="1730849"/>
          <a:ext cx="7517001" cy="304800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2505667">
                  <a:extLst>
                    <a:ext uri="{9D8B030D-6E8A-4147-A177-3AD203B41FA5}">
                      <a16:colId xmlns:a16="http://schemas.microsoft.com/office/drawing/2014/main" val="128829222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3184216410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364577673"/>
                    </a:ext>
                  </a:extLst>
                </a:gridCol>
              </a:tblGrid>
              <a:tr h="235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bg1"/>
                          </a:solidFill>
                        </a:rPr>
                        <a:t>Tracking Type</a:t>
                      </a:r>
                      <a:endParaRPr lang="zh-TW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rgbClr val="FF0000"/>
                          </a:solidFill>
                        </a:rPr>
                        <a:t>Dual Lens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</a:rPr>
                        <a:t>Single</a:t>
                      </a:r>
                      <a:r>
                        <a:rPr lang="en-US" altLang="zh-TW" sz="1400" baseline="0" dirty="0">
                          <a:solidFill>
                            <a:schemeClr val="tx1"/>
                          </a:solidFill>
                        </a:rPr>
                        <a:t> Lens</a:t>
                      </a:r>
                      <a:endParaRPr lang="zh-TW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6419"/>
                  </a:ext>
                </a:extLst>
              </a:tr>
            </a:tbl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3AADF1B8-2967-4C7B-8EBF-97D51DD1B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t="8686" r="24969" b="8417"/>
          <a:stretch/>
        </p:blipFill>
        <p:spPr>
          <a:xfrm>
            <a:off x="2813274" y="3276780"/>
            <a:ext cx="1428136" cy="133686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A29315D-46C0-49C5-9C27-7B5945C7AE25}"/>
              </a:ext>
            </a:extLst>
          </p:cNvPr>
          <p:cNvSpPr txBox="1"/>
          <p:nvPr/>
        </p:nvSpPr>
        <p:spPr>
          <a:xfrm>
            <a:off x="1364051" y="3445816"/>
            <a:ext cx="10474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dirty="0">
                <a:solidFill>
                  <a:srgbClr val="008ED3"/>
                </a:solidFill>
              </a:rPr>
              <a:t>PTZ Lens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C8CE455-0E3E-4D74-8FB7-373CA09D9108}"/>
              </a:ext>
            </a:extLst>
          </p:cNvPr>
          <p:cNvSpPr txBox="1"/>
          <p:nvPr/>
        </p:nvSpPr>
        <p:spPr>
          <a:xfrm>
            <a:off x="2704178" y="4678403"/>
            <a:ext cx="17702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dirty="0">
                <a:solidFill>
                  <a:srgbClr val="008ED3"/>
                </a:solidFill>
              </a:rPr>
              <a:t>Panoramic lens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BECC57FD-7B70-4043-9DD3-AE283DBE7CB7}"/>
              </a:ext>
            </a:extLst>
          </p:cNvPr>
          <p:cNvCxnSpPr>
            <a:cxnSpLocks/>
          </p:cNvCxnSpPr>
          <p:nvPr/>
        </p:nvCxnSpPr>
        <p:spPr>
          <a:xfrm flipV="1">
            <a:off x="3504630" y="4436736"/>
            <a:ext cx="0" cy="267786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498A66A-8BE1-41EC-98E9-2DB4064BC25E}"/>
              </a:ext>
            </a:extLst>
          </p:cNvPr>
          <p:cNvCxnSpPr>
            <a:cxnSpLocks/>
          </p:cNvCxnSpPr>
          <p:nvPr/>
        </p:nvCxnSpPr>
        <p:spPr>
          <a:xfrm>
            <a:off x="2453741" y="3608279"/>
            <a:ext cx="794773" cy="14386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4" b="97879" l="8070" r="94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893" y="3333789"/>
            <a:ext cx="1056095" cy="1222846"/>
          </a:xfrm>
          <a:prstGeom prst="rect">
            <a:avLst/>
          </a:prstGeom>
        </p:spPr>
      </p:pic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E498A66A-8BE1-41EC-98E9-2DB4064BC25E}"/>
              </a:ext>
            </a:extLst>
          </p:cNvPr>
          <p:cNvCxnSpPr>
            <a:cxnSpLocks/>
          </p:cNvCxnSpPr>
          <p:nvPr/>
        </p:nvCxnSpPr>
        <p:spPr>
          <a:xfrm flipH="1">
            <a:off x="6213334" y="3734837"/>
            <a:ext cx="838331" cy="0"/>
          </a:xfrm>
          <a:prstGeom prst="straightConnector1">
            <a:avLst/>
          </a:prstGeom>
          <a:ln w="28575">
            <a:solidFill>
              <a:srgbClr val="008ED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A29315D-46C0-49C5-9C27-7B5945C7AE25}"/>
              </a:ext>
            </a:extLst>
          </p:cNvPr>
          <p:cNvSpPr txBox="1"/>
          <p:nvPr/>
        </p:nvSpPr>
        <p:spPr>
          <a:xfrm>
            <a:off x="7062904" y="3594356"/>
            <a:ext cx="10474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500" dirty="0">
                <a:solidFill>
                  <a:srgbClr val="008ED3"/>
                </a:solidFill>
              </a:rPr>
              <a:t>PTZ Lens</a:t>
            </a:r>
          </a:p>
        </p:txBody>
      </p:sp>
      <p:sp>
        <p:nvSpPr>
          <p:cNvPr id="23" name="Google Shape;117;p5"/>
          <p:cNvSpPr txBox="1"/>
          <p:nvPr/>
        </p:nvSpPr>
        <p:spPr>
          <a:xfrm>
            <a:off x="793573" y="2091118"/>
            <a:ext cx="744059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When a presenter is moving fast, the design of a single lens tracking camera struggles to keep up and loses track of the presenter.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dirty="0"/>
              <a:t>The design of the “</a:t>
            </a:r>
            <a:r>
              <a:rPr lang="en-US" b="1" dirty="0">
                <a:solidFill>
                  <a:srgbClr val="002060"/>
                </a:solidFill>
              </a:rPr>
              <a:t>Dual lens</a:t>
            </a:r>
            <a:r>
              <a:rPr lang="en-US" dirty="0"/>
              <a:t>” mainly uses the Panoramic lens image as the basis for recognition, which greatly reduces the chance of losing track.</a:t>
            </a:r>
            <a:endParaRPr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7EA907-397D-A3D8-5194-B2BEAD4CEB63}"/>
              </a:ext>
            </a:extLst>
          </p:cNvPr>
          <p:cNvGrpSpPr/>
          <p:nvPr/>
        </p:nvGrpSpPr>
        <p:grpSpPr>
          <a:xfrm>
            <a:off x="3728854" y="654150"/>
            <a:ext cx="4234854" cy="1111007"/>
            <a:chOff x="3341993" y="822964"/>
            <a:chExt cx="4234854" cy="111100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88816-A042-1B29-1480-931482169B12}"/>
                </a:ext>
              </a:extLst>
            </p:cNvPr>
            <p:cNvGrpSpPr/>
            <p:nvPr/>
          </p:nvGrpSpPr>
          <p:grpSpPr>
            <a:xfrm>
              <a:off x="5709279" y="1033978"/>
              <a:ext cx="1867568" cy="899993"/>
              <a:chOff x="5709279" y="1033978"/>
              <a:chExt cx="1867568" cy="899993"/>
            </a:xfrm>
          </p:grpSpPr>
          <p:sp>
            <p:nvSpPr>
              <p:cNvPr id="3" name="Google Shape;77;p1"/>
              <p:cNvSpPr txBox="1"/>
              <p:nvPr/>
            </p:nvSpPr>
            <p:spPr>
              <a:xfrm>
                <a:off x="5709279" y="1623017"/>
                <a:ext cx="1867568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Aver DL30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424" b="97879" l="8070" r="9473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41437" y="1033978"/>
                <a:ext cx="542302" cy="62792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EBDED8-EE6E-5E6B-2E2D-25C9C5436D18}"/>
                </a:ext>
              </a:extLst>
            </p:cNvPr>
            <p:cNvGrpSpPr/>
            <p:nvPr/>
          </p:nvGrpSpPr>
          <p:grpSpPr>
            <a:xfrm>
              <a:off x="3341993" y="822964"/>
              <a:ext cx="1744502" cy="1107027"/>
              <a:chOff x="3341993" y="822964"/>
              <a:chExt cx="1744502" cy="1107027"/>
            </a:xfrm>
          </p:grpSpPr>
          <p:sp>
            <p:nvSpPr>
              <p:cNvPr id="4" name="Google Shape;79;p1"/>
              <p:cNvSpPr txBox="1"/>
              <p:nvPr/>
            </p:nvSpPr>
            <p:spPr>
              <a:xfrm>
                <a:off x="3341993" y="1619037"/>
                <a:ext cx="1744502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Lumens VC-TR40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24" b="97792" l="2477" r="9721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26620" y="977707"/>
                <a:ext cx="699542" cy="686547"/>
              </a:xfrm>
              <a:prstGeom prst="rect">
                <a:avLst/>
              </a:prstGeom>
            </p:spPr>
          </p:pic>
          <p:grpSp>
            <p:nvGrpSpPr>
              <p:cNvPr id="24" name="Google Shape;110;p4"/>
              <p:cNvGrpSpPr/>
              <p:nvPr/>
            </p:nvGrpSpPr>
            <p:grpSpPr>
              <a:xfrm>
                <a:off x="4463699" y="822964"/>
                <a:ext cx="551434" cy="520460"/>
                <a:chOff x="4021960" y="261759"/>
                <a:chExt cx="1050437" cy="1022662"/>
              </a:xfrm>
            </p:grpSpPr>
            <p:sp>
              <p:nvSpPr>
                <p:cNvPr id="25" name="Google Shape;111;p4"/>
                <p:cNvSpPr/>
                <p:nvPr/>
              </p:nvSpPr>
              <p:spPr>
                <a:xfrm>
                  <a:off x="4021960" y="261760"/>
                  <a:ext cx="988190" cy="98819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" name="Google Shape;112;p4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r="53264"/>
                <a:stretch/>
              </p:blipFill>
              <p:spPr>
                <a:xfrm>
                  <a:off x="4021960" y="261759"/>
                  <a:ext cx="1050437" cy="1022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14625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3"/>
          <p:cNvSpPr txBox="1"/>
          <p:nvPr/>
        </p:nvSpPr>
        <p:spPr>
          <a:xfrm>
            <a:off x="205216" y="79951"/>
            <a:ext cx="292266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Calibri"/>
              </a:rPr>
              <a:t>SDI</a:t>
            </a:r>
            <a:r>
              <a:rPr lang="zh-TW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Calibri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Calibri"/>
              </a:rPr>
              <a:t>and HDMI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C8CE455-0E3E-4D74-8FB7-373CA09D9108}"/>
              </a:ext>
            </a:extLst>
          </p:cNvPr>
          <p:cNvSpPr txBox="1"/>
          <p:nvPr/>
        </p:nvSpPr>
        <p:spPr>
          <a:xfrm>
            <a:off x="2183066" y="4374261"/>
            <a:ext cx="1048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8ED3"/>
                </a:solidFill>
              </a:rPr>
              <a:t>VC-TR40</a:t>
            </a:r>
          </a:p>
        </p:txBody>
      </p:sp>
      <p:sp>
        <p:nvSpPr>
          <p:cNvPr id="23" name="Google Shape;117;p5"/>
          <p:cNvSpPr txBox="1"/>
          <p:nvPr/>
        </p:nvSpPr>
        <p:spPr>
          <a:xfrm>
            <a:off x="598580" y="1807530"/>
            <a:ext cx="744059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</a:rPr>
              <a:t>DL30 offers limited connectivity with </a:t>
            </a:r>
            <a:r>
              <a:rPr lang="en-US" altLang="zh-TW" dirty="0"/>
              <a:t>only has USB and IP output.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/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</a:rPr>
              <a:t>VC-TR40 includes SDI and HDMI output offering more flexibility and convenience to integrate with various recording and broadcasting equipment and displays. 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486189"/>
              </p:ext>
            </p:extLst>
          </p:nvPr>
        </p:nvGraphicFramePr>
        <p:xfrm>
          <a:off x="598580" y="1460630"/>
          <a:ext cx="7517001" cy="298041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2505667">
                  <a:extLst>
                    <a:ext uri="{9D8B030D-6E8A-4147-A177-3AD203B41FA5}">
                      <a16:colId xmlns:a16="http://schemas.microsoft.com/office/drawing/2014/main" val="1512276345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3535637854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1368512077"/>
                    </a:ext>
                  </a:extLst>
                </a:gridCol>
              </a:tblGrid>
              <a:tr h="29804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</a:rPr>
                        <a:t>Video Output</a:t>
                      </a:r>
                      <a:r>
                        <a:rPr lang="en-US" altLang="zh-TW" sz="1200" b="1" baseline="0" dirty="0">
                          <a:solidFill>
                            <a:schemeClr val="bg1"/>
                          </a:solidFill>
                        </a:rPr>
                        <a:t> Interface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rgbClr val="FF0000"/>
                          </a:solidFill>
                        </a:rPr>
                        <a:t>3G-SDI, HDMI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 Ethernet, USB 3.0</a:t>
                      </a:r>
                      <a:endParaRPr lang="en-US" altLang="zh-TW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aseline="0" dirty="0">
                          <a:solidFill>
                            <a:schemeClr val="tx1"/>
                          </a:solidFill>
                        </a:rPr>
                        <a:t>Ethernet, USB 3.0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58704"/>
                  </a:ext>
                </a:extLst>
              </a:tr>
            </a:tbl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114" y="2821997"/>
            <a:ext cx="3139441" cy="1967453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DC8CE455-0E3E-4D74-8FB7-373CA09D9108}"/>
              </a:ext>
            </a:extLst>
          </p:cNvPr>
          <p:cNvSpPr txBox="1"/>
          <p:nvPr/>
        </p:nvSpPr>
        <p:spPr>
          <a:xfrm>
            <a:off x="6611467" y="4635561"/>
            <a:ext cx="1048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rgbClr val="008ED3"/>
                </a:solidFill>
              </a:rPr>
              <a:t>DL30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51CD9E-EEF2-36C3-354F-C7E7E81437B6}"/>
              </a:ext>
            </a:extLst>
          </p:cNvPr>
          <p:cNvGrpSpPr/>
          <p:nvPr/>
        </p:nvGrpSpPr>
        <p:grpSpPr>
          <a:xfrm>
            <a:off x="3545974" y="415005"/>
            <a:ext cx="4234854" cy="1111007"/>
            <a:chOff x="3341993" y="822964"/>
            <a:chExt cx="4234854" cy="11110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249D65-B5AD-8BD3-642C-0C0913C68F8A}"/>
                </a:ext>
              </a:extLst>
            </p:cNvPr>
            <p:cNvGrpSpPr/>
            <p:nvPr/>
          </p:nvGrpSpPr>
          <p:grpSpPr>
            <a:xfrm>
              <a:off x="5709279" y="1033978"/>
              <a:ext cx="1867568" cy="899993"/>
              <a:chOff x="5709279" y="1033978"/>
              <a:chExt cx="1867568" cy="899993"/>
            </a:xfrm>
          </p:grpSpPr>
          <p:sp>
            <p:nvSpPr>
              <p:cNvPr id="19" name="Google Shape;77;p1">
                <a:extLst>
                  <a:ext uri="{FF2B5EF4-FFF2-40B4-BE49-F238E27FC236}">
                    <a16:creationId xmlns:a16="http://schemas.microsoft.com/office/drawing/2014/main" id="{B102D7A1-E707-2552-E3DA-7BB4E17635BB}"/>
                  </a:ext>
                </a:extLst>
              </p:cNvPr>
              <p:cNvSpPr txBox="1"/>
              <p:nvPr/>
            </p:nvSpPr>
            <p:spPr>
              <a:xfrm>
                <a:off x="5709279" y="1623017"/>
                <a:ext cx="1867568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Aver DL30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圖片 4">
                <a:extLst>
                  <a:ext uri="{FF2B5EF4-FFF2-40B4-BE49-F238E27FC236}">
                    <a16:creationId xmlns:a16="http://schemas.microsoft.com/office/drawing/2014/main" id="{56074520-96E6-1181-78F0-B2BDCC944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424" b="97879" l="8070" r="9473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41437" y="1033978"/>
                <a:ext cx="542302" cy="627929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8C8C48-CF4E-0957-3DD4-0F72AF26C5F5}"/>
                </a:ext>
              </a:extLst>
            </p:cNvPr>
            <p:cNvGrpSpPr/>
            <p:nvPr/>
          </p:nvGrpSpPr>
          <p:grpSpPr>
            <a:xfrm>
              <a:off x="3341993" y="822964"/>
              <a:ext cx="1744502" cy="1107027"/>
              <a:chOff x="3341993" y="822964"/>
              <a:chExt cx="1744502" cy="1107027"/>
            </a:xfrm>
          </p:grpSpPr>
          <p:sp>
            <p:nvSpPr>
              <p:cNvPr id="11" name="Google Shape;79;p1">
                <a:extLst>
                  <a:ext uri="{FF2B5EF4-FFF2-40B4-BE49-F238E27FC236}">
                    <a16:creationId xmlns:a16="http://schemas.microsoft.com/office/drawing/2014/main" id="{4027F0E2-30C0-A4B8-9FBC-15FAC468953A}"/>
                  </a:ext>
                </a:extLst>
              </p:cNvPr>
              <p:cNvSpPr txBox="1"/>
              <p:nvPr/>
            </p:nvSpPr>
            <p:spPr>
              <a:xfrm>
                <a:off x="3341993" y="1619037"/>
                <a:ext cx="1744502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Lumens VC-TR40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圖片 5">
                <a:extLst>
                  <a:ext uri="{FF2B5EF4-FFF2-40B4-BE49-F238E27FC236}">
                    <a16:creationId xmlns:a16="http://schemas.microsoft.com/office/drawing/2014/main" id="{B7B49A27-298B-6044-E96F-FF8A823EC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24" b="97792" l="2477" r="9721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26620" y="977707"/>
                <a:ext cx="699542" cy="686547"/>
              </a:xfrm>
              <a:prstGeom prst="rect">
                <a:avLst/>
              </a:prstGeom>
            </p:spPr>
          </p:pic>
          <p:grpSp>
            <p:nvGrpSpPr>
              <p:cNvPr id="15" name="Google Shape;110;p4">
                <a:extLst>
                  <a:ext uri="{FF2B5EF4-FFF2-40B4-BE49-F238E27FC236}">
                    <a16:creationId xmlns:a16="http://schemas.microsoft.com/office/drawing/2014/main" id="{9E5D3031-D887-27A8-D531-BBCCCF1A055E}"/>
                  </a:ext>
                </a:extLst>
              </p:cNvPr>
              <p:cNvGrpSpPr/>
              <p:nvPr/>
            </p:nvGrpSpPr>
            <p:grpSpPr>
              <a:xfrm>
                <a:off x="4463699" y="822964"/>
                <a:ext cx="551434" cy="520460"/>
                <a:chOff x="4021960" y="261759"/>
                <a:chExt cx="1050437" cy="1022662"/>
              </a:xfrm>
            </p:grpSpPr>
            <p:sp>
              <p:nvSpPr>
                <p:cNvPr id="17" name="Google Shape;111;p4">
                  <a:extLst>
                    <a:ext uri="{FF2B5EF4-FFF2-40B4-BE49-F238E27FC236}">
                      <a16:creationId xmlns:a16="http://schemas.microsoft.com/office/drawing/2014/main" id="{B6AE4859-435D-B40F-FE61-3DE731212670}"/>
                    </a:ext>
                  </a:extLst>
                </p:cNvPr>
                <p:cNvSpPr/>
                <p:nvPr/>
              </p:nvSpPr>
              <p:spPr>
                <a:xfrm>
                  <a:off x="4021960" y="261760"/>
                  <a:ext cx="988190" cy="98819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" name="Google Shape;112;p4">
                  <a:extLst>
                    <a:ext uri="{FF2B5EF4-FFF2-40B4-BE49-F238E27FC236}">
                      <a16:creationId xmlns:a16="http://schemas.microsoft.com/office/drawing/2014/main" id="{EB270FFC-1CCA-FB30-2A97-F88311C4B2B6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r="53264"/>
                <a:stretch/>
              </p:blipFill>
              <p:spPr>
                <a:xfrm>
                  <a:off x="4021960" y="261759"/>
                  <a:ext cx="1050437" cy="1022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BB7FC040-6B0A-46CC-BDC9-B353E6737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89" y="3249352"/>
            <a:ext cx="4344208" cy="11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0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3"/>
          <p:cNvSpPr txBox="1"/>
          <p:nvPr/>
        </p:nvSpPr>
        <p:spPr>
          <a:xfrm>
            <a:off x="205216" y="79951"/>
            <a:ext cx="3930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0</a:t>
            </a:r>
          </a:p>
          <a:p>
            <a:pPr lvl="0"/>
            <a:r>
              <a:rPr lang="en-US" altLang="zh-TW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Microsoft Yahei"/>
              </a:rPr>
              <a:t>Optical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Microsoft Yahei"/>
              </a:rPr>
              <a:t> </a:t>
            </a:r>
            <a:r>
              <a:rPr lang="en-US" altLang="zh-TW" sz="2400" b="1" dirty="0">
                <a:solidFill>
                  <a:schemeClr val="bg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Microsoft Yahei"/>
              </a:rPr>
              <a:t>Zoom 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Microsoft Yahei"/>
              </a:rPr>
              <a:t>20x</a:t>
            </a:r>
            <a:r>
              <a:rPr lang="en-US" altLang="zh-TW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  <a:sym typeface="Microsoft Yahei"/>
              </a:rPr>
              <a:t> vs 12x </a:t>
            </a:r>
          </a:p>
        </p:txBody>
      </p:sp>
      <p:sp>
        <p:nvSpPr>
          <p:cNvPr id="23" name="Google Shape;117;p5"/>
          <p:cNvSpPr txBox="1"/>
          <p:nvPr/>
        </p:nvSpPr>
        <p:spPr>
          <a:xfrm>
            <a:off x="618978" y="2046021"/>
            <a:ext cx="5227258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optical zoom determines the </a:t>
            </a:r>
            <a:r>
              <a:rPr lang="en-US" altLang="zh-TW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installation distance</a:t>
            </a:r>
            <a:r>
              <a:rPr lang="en-US" altLang="zh-TW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VC-TR40 has 20x optical zoom, which allows the camera to be installed at a distance </a:t>
            </a:r>
            <a:r>
              <a:rPr lang="en-US" altLang="zh-TW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&gt;=</a:t>
            </a:r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altLang="zh-TW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15m</a:t>
            </a:r>
            <a:r>
              <a:rPr lang="en-US" altLang="zh-TW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Ideal K12 / HED solutions from small and medium classrooms to large multipurpose rooms and lecture halls. </a:t>
            </a:r>
          </a:p>
          <a:p>
            <a:pPr lvl="0">
              <a:buClr>
                <a:schemeClr val="dk1"/>
              </a:buClr>
              <a:buSzPts val="1600"/>
            </a:pPr>
            <a:endParaRPr lang="en-US" altLang="zh-TW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DL30 can only be installed within 9m, and additional installation accessories are required. In medium and large classrooms, it may also block the sight of students or spectators on site.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83557"/>
              </p:ext>
            </p:extLst>
          </p:nvPr>
        </p:nvGraphicFramePr>
        <p:xfrm>
          <a:off x="618978" y="1604420"/>
          <a:ext cx="7249543" cy="274320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1941342">
                  <a:extLst>
                    <a:ext uri="{9D8B030D-6E8A-4147-A177-3AD203B41FA5}">
                      <a16:colId xmlns:a16="http://schemas.microsoft.com/office/drawing/2014/main" val="2973354098"/>
                    </a:ext>
                  </a:extLst>
                </a:gridCol>
                <a:gridCol w="2384474">
                  <a:extLst>
                    <a:ext uri="{9D8B030D-6E8A-4147-A177-3AD203B41FA5}">
                      <a16:colId xmlns:a16="http://schemas.microsoft.com/office/drawing/2014/main" val="2514300496"/>
                    </a:ext>
                  </a:extLst>
                </a:gridCol>
                <a:gridCol w="2923727">
                  <a:extLst>
                    <a:ext uri="{9D8B030D-6E8A-4147-A177-3AD203B41FA5}">
                      <a16:colId xmlns:a16="http://schemas.microsoft.com/office/drawing/2014/main" val="1557139004"/>
                    </a:ext>
                  </a:extLst>
                </a:gridCol>
              </a:tblGrid>
              <a:tr h="235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</a:rPr>
                        <a:t>Optical Zoom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Optical: </a:t>
                      </a:r>
                      <a:r>
                        <a:rPr lang="en-US" altLang="zh-TW" sz="1200" dirty="0">
                          <a:solidFill>
                            <a:srgbClr val="FF0000"/>
                          </a:solidFill>
                        </a:rPr>
                        <a:t>20x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/ Digital Zoom: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rgbClr val="FF0000"/>
                          </a:solidFill>
                        </a:rPr>
                        <a:t>8x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Optical: 12x / Digital Zoom: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2x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6098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923" y="2229729"/>
            <a:ext cx="3199156" cy="22727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3B6FED2-4F2C-5B57-355D-91D93AE0733B}"/>
              </a:ext>
            </a:extLst>
          </p:cNvPr>
          <p:cNvGrpSpPr/>
          <p:nvPr/>
        </p:nvGrpSpPr>
        <p:grpSpPr>
          <a:xfrm>
            <a:off x="3187248" y="562719"/>
            <a:ext cx="4234854" cy="1111007"/>
            <a:chOff x="3341993" y="822964"/>
            <a:chExt cx="4234854" cy="11110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EE4A88-B756-AF6C-049A-B3458764EF88}"/>
                </a:ext>
              </a:extLst>
            </p:cNvPr>
            <p:cNvGrpSpPr/>
            <p:nvPr/>
          </p:nvGrpSpPr>
          <p:grpSpPr>
            <a:xfrm>
              <a:off x="5709279" y="1033978"/>
              <a:ext cx="1867568" cy="899993"/>
              <a:chOff x="5709279" y="1033978"/>
              <a:chExt cx="1867568" cy="899993"/>
            </a:xfrm>
          </p:grpSpPr>
          <p:sp>
            <p:nvSpPr>
              <p:cNvPr id="17" name="Google Shape;77;p1">
                <a:extLst>
                  <a:ext uri="{FF2B5EF4-FFF2-40B4-BE49-F238E27FC236}">
                    <a16:creationId xmlns:a16="http://schemas.microsoft.com/office/drawing/2014/main" id="{153BD84D-CCCF-9D56-4A12-D495B4295294}"/>
                  </a:ext>
                </a:extLst>
              </p:cNvPr>
              <p:cNvSpPr txBox="1"/>
              <p:nvPr/>
            </p:nvSpPr>
            <p:spPr>
              <a:xfrm>
                <a:off x="5709279" y="1623017"/>
                <a:ext cx="1867568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Aver DL30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" name="圖片 4">
                <a:extLst>
                  <a:ext uri="{FF2B5EF4-FFF2-40B4-BE49-F238E27FC236}">
                    <a16:creationId xmlns:a16="http://schemas.microsoft.com/office/drawing/2014/main" id="{503B7A48-3B24-741F-6B52-34C1AD7CE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424" b="97879" l="8070" r="9473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41437" y="1033978"/>
                <a:ext cx="542302" cy="62792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4A8620-A178-70FC-69F7-C16326892273}"/>
                </a:ext>
              </a:extLst>
            </p:cNvPr>
            <p:cNvGrpSpPr/>
            <p:nvPr/>
          </p:nvGrpSpPr>
          <p:grpSpPr>
            <a:xfrm>
              <a:off x="3341993" y="822964"/>
              <a:ext cx="1744502" cy="1107027"/>
              <a:chOff x="3341993" y="822964"/>
              <a:chExt cx="1744502" cy="1107027"/>
            </a:xfrm>
          </p:grpSpPr>
          <p:sp>
            <p:nvSpPr>
              <p:cNvPr id="12" name="Google Shape;79;p1">
                <a:extLst>
                  <a:ext uri="{FF2B5EF4-FFF2-40B4-BE49-F238E27FC236}">
                    <a16:creationId xmlns:a16="http://schemas.microsoft.com/office/drawing/2014/main" id="{60448975-B43C-80CC-F869-4115F4EB234B}"/>
                  </a:ext>
                </a:extLst>
              </p:cNvPr>
              <p:cNvSpPr txBox="1"/>
              <p:nvPr/>
            </p:nvSpPr>
            <p:spPr>
              <a:xfrm>
                <a:off x="3341993" y="1619037"/>
                <a:ext cx="1744502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Lumens VC-TR40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" name="圖片 5">
                <a:extLst>
                  <a:ext uri="{FF2B5EF4-FFF2-40B4-BE49-F238E27FC236}">
                    <a16:creationId xmlns:a16="http://schemas.microsoft.com/office/drawing/2014/main" id="{97F0BD1F-4846-BE92-1B18-D5998D72A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24" b="97792" l="2477" r="9721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26620" y="977707"/>
                <a:ext cx="699542" cy="686547"/>
              </a:xfrm>
              <a:prstGeom prst="rect">
                <a:avLst/>
              </a:prstGeom>
            </p:spPr>
          </p:pic>
          <p:grpSp>
            <p:nvGrpSpPr>
              <p:cNvPr id="14" name="Google Shape;110;p4">
                <a:extLst>
                  <a:ext uri="{FF2B5EF4-FFF2-40B4-BE49-F238E27FC236}">
                    <a16:creationId xmlns:a16="http://schemas.microsoft.com/office/drawing/2014/main" id="{39C6B272-B758-2B39-5B08-B7F8CB20485F}"/>
                  </a:ext>
                </a:extLst>
              </p:cNvPr>
              <p:cNvGrpSpPr/>
              <p:nvPr/>
            </p:nvGrpSpPr>
            <p:grpSpPr>
              <a:xfrm>
                <a:off x="4463699" y="822964"/>
                <a:ext cx="551434" cy="520460"/>
                <a:chOff x="4021960" y="261759"/>
                <a:chExt cx="1050437" cy="1022662"/>
              </a:xfrm>
            </p:grpSpPr>
            <p:sp>
              <p:nvSpPr>
                <p:cNvPr id="15" name="Google Shape;111;p4">
                  <a:extLst>
                    <a:ext uri="{FF2B5EF4-FFF2-40B4-BE49-F238E27FC236}">
                      <a16:creationId xmlns:a16="http://schemas.microsoft.com/office/drawing/2014/main" id="{FAF545B2-71DC-DCF2-63F6-300CFC63EDAE}"/>
                    </a:ext>
                  </a:extLst>
                </p:cNvPr>
                <p:cNvSpPr/>
                <p:nvPr/>
              </p:nvSpPr>
              <p:spPr>
                <a:xfrm>
                  <a:off x="4021960" y="261760"/>
                  <a:ext cx="988190" cy="98819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" name="Google Shape;112;p4">
                  <a:extLst>
                    <a:ext uri="{FF2B5EF4-FFF2-40B4-BE49-F238E27FC236}">
                      <a16:creationId xmlns:a16="http://schemas.microsoft.com/office/drawing/2014/main" id="{198F9777-D86F-4726-F070-B740D4D7150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r="53264"/>
                <a:stretch/>
              </p:blipFill>
              <p:spPr>
                <a:xfrm>
                  <a:off x="4021960" y="261759"/>
                  <a:ext cx="1050437" cy="1022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8326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3"/>
          <p:cNvSpPr txBox="1"/>
          <p:nvPr/>
        </p:nvSpPr>
        <p:spPr>
          <a:xfrm>
            <a:off x="205216" y="79951"/>
            <a:ext cx="39305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0</a:t>
            </a:r>
          </a:p>
          <a:p>
            <a:r>
              <a:rPr lang="en-US" altLang="zh-TW" sz="2800" b="1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Gesture Control</a:t>
            </a:r>
            <a:endParaRPr lang="zh-TW" altLang="en-US" sz="2800" b="1" dirty="0">
              <a:solidFill>
                <a:srgbClr val="FF0000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23" name="Google Shape;117;p5"/>
          <p:cNvSpPr txBox="1"/>
          <p:nvPr/>
        </p:nvSpPr>
        <p:spPr>
          <a:xfrm>
            <a:off x="624759" y="1802085"/>
            <a:ext cx="744059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/>
              <a:t>The VC-TR40 features advanced gesture control. When the presenter raises their hands, the tracking target will switch automatically.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/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</a:rPr>
              <a:t>VC-TR40 offers the option to </a:t>
            </a:r>
            <a:r>
              <a:rPr lang="en-US" altLang="zh-TW" dirty="0"/>
              <a:t>manually change the tracked subject by selecting the individual via the web interface.</a:t>
            </a:r>
            <a:endParaRPr lang="en-US" altLang="zh-TW" sz="12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00158"/>
              </p:ext>
            </p:extLst>
          </p:nvPr>
        </p:nvGraphicFramePr>
        <p:xfrm>
          <a:off x="624759" y="1495111"/>
          <a:ext cx="7400859" cy="274320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2466953">
                  <a:extLst>
                    <a:ext uri="{9D8B030D-6E8A-4147-A177-3AD203B41FA5}">
                      <a16:colId xmlns:a16="http://schemas.microsoft.com/office/drawing/2014/main" val="703443481"/>
                    </a:ext>
                  </a:extLst>
                </a:gridCol>
                <a:gridCol w="2466953">
                  <a:extLst>
                    <a:ext uri="{9D8B030D-6E8A-4147-A177-3AD203B41FA5}">
                      <a16:colId xmlns:a16="http://schemas.microsoft.com/office/drawing/2014/main" val="3860083712"/>
                    </a:ext>
                  </a:extLst>
                </a:gridCol>
                <a:gridCol w="2466953">
                  <a:extLst>
                    <a:ext uri="{9D8B030D-6E8A-4147-A177-3AD203B41FA5}">
                      <a16:colId xmlns:a16="http://schemas.microsoft.com/office/drawing/2014/main" val="3619890569"/>
                    </a:ext>
                  </a:extLst>
                </a:gridCol>
              </a:tblGrid>
              <a:tr h="235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</a:rPr>
                        <a:t>Gesture Control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06565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18" y="3004250"/>
            <a:ext cx="2682722" cy="1993219"/>
          </a:xfrm>
          <a:prstGeom prst="rect">
            <a:avLst/>
          </a:prstGeom>
        </p:spPr>
      </p:pic>
      <p:pic>
        <p:nvPicPr>
          <p:cNvPr id="15" name="Google Shape;1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25" y="1494910"/>
            <a:ext cx="276108" cy="24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8345" y="1483686"/>
            <a:ext cx="296547" cy="2811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1D327C-C4F0-C3C5-B84C-E05701B83EEF}"/>
              </a:ext>
            </a:extLst>
          </p:cNvPr>
          <p:cNvGrpSpPr/>
          <p:nvPr/>
        </p:nvGrpSpPr>
        <p:grpSpPr>
          <a:xfrm>
            <a:off x="3524873" y="415005"/>
            <a:ext cx="4234854" cy="1111007"/>
            <a:chOff x="3341993" y="822964"/>
            <a:chExt cx="4234854" cy="11110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942B9B-D400-05EC-673C-829E3F02E00F}"/>
                </a:ext>
              </a:extLst>
            </p:cNvPr>
            <p:cNvGrpSpPr/>
            <p:nvPr/>
          </p:nvGrpSpPr>
          <p:grpSpPr>
            <a:xfrm>
              <a:off x="5709279" y="1033978"/>
              <a:ext cx="1867568" cy="899993"/>
              <a:chOff x="5709279" y="1033978"/>
              <a:chExt cx="1867568" cy="899993"/>
            </a:xfrm>
          </p:grpSpPr>
          <p:sp>
            <p:nvSpPr>
              <p:cNvPr id="19" name="Google Shape;77;p1">
                <a:extLst>
                  <a:ext uri="{FF2B5EF4-FFF2-40B4-BE49-F238E27FC236}">
                    <a16:creationId xmlns:a16="http://schemas.microsoft.com/office/drawing/2014/main" id="{9366F84C-C78F-8A2B-5CA6-FE2E97031464}"/>
                  </a:ext>
                </a:extLst>
              </p:cNvPr>
              <p:cNvSpPr txBox="1"/>
              <p:nvPr/>
            </p:nvSpPr>
            <p:spPr>
              <a:xfrm>
                <a:off x="5709279" y="1623017"/>
                <a:ext cx="1867568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Aver DL30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圖片 4">
                <a:extLst>
                  <a:ext uri="{FF2B5EF4-FFF2-40B4-BE49-F238E27FC236}">
                    <a16:creationId xmlns:a16="http://schemas.microsoft.com/office/drawing/2014/main" id="{7E0FF722-4832-E79E-8952-8B77C926E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424" b="97879" l="8070" r="9473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41437" y="1033978"/>
                <a:ext cx="542302" cy="62792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97881A-D3A6-18CD-3E80-F91C31C7C0BC}"/>
                </a:ext>
              </a:extLst>
            </p:cNvPr>
            <p:cNvGrpSpPr/>
            <p:nvPr/>
          </p:nvGrpSpPr>
          <p:grpSpPr>
            <a:xfrm>
              <a:off x="3341993" y="822964"/>
              <a:ext cx="1744502" cy="1107027"/>
              <a:chOff x="3341993" y="822964"/>
              <a:chExt cx="1744502" cy="1107027"/>
            </a:xfrm>
          </p:grpSpPr>
          <p:sp>
            <p:nvSpPr>
              <p:cNvPr id="12" name="Google Shape;79;p1">
                <a:extLst>
                  <a:ext uri="{FF2B5EF4-FFF2-40B4-BE49-F238E27FC236}">
                    <a16:creationId xmlns:a16="http://schemas.microsoft.com/office/drawing/2014/main" id="{7EB1112E-5AFC-18B9-D1CF-99DF56DC0362}"/>
                  </a:ext>
                </a:extLst>
              </p:cNvPr>
              <p:cNvSpPr txBox="1"/>
              <p:nvPr/>
            </p:nvSpPr>
            <p:spPr>
              <a:xfrm>
                <a:off x="3341993" y="1619037"/>
                <a:ext cx="1744502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Lumens VC-TR40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" name="圖片 5">
                <a:extLst>
                  <a:ext uri="{FF2B5EF4-FFF2-40B4-BE49-F238E27FC236}">
                    <a16:creationId xmlns:a16="http://schemas.microsoft.com/office/drawing/2014/main" id="{879E14D0-BBDD-B2E1-998B-4D15B61B6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524" b="97792" l="2477" r="9721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26620" y="977707"/>
                <a:ext cx="699542" cy="686547"/>
              </a:xfrm>
              <a:prstGeom prst="rect">
                <a:avLst/>
              </a:prstGeom>
            </p:spPr>
          </p:pic>
          <p:grpSp>
            <p:nvGrpSpPr>
              <p:cNvPr id="14" name="Google Shape;110;p4">
                <a:extLst>
                  <a:ext uri="{FF2B5EF4-FFF2-40B4-BE49-F238E27FC236}">
                    <a16:creationId xmlns:a16="http://schemas.microsoft.com/office/drawing/2014/main" id="{0A71CEBC-59D7-456C-0DE5-F1C2D038843E}"/>
                  </a:ext>
                </a:extLst>
              </p:cNvPr>
              <p:cNvGrpSpPr/>
              <p:nvPr/>
            </p:nvGrpSpPr>
            <p:grpSpPr>
              <a:xfrm>
                <a:off x="4463699" y="822964"/>
                <a:ext cx="551434" cy="520460"/>
                <a:chOff x="4021960" y="261759"/>
                <a:chExt cx="1050437" cy="1022662"/>
              </a:xfrm>
            </p:grpSpPr>
            <p:sp>
              <p:nvSpPr>
                <p:cNvPr id="17" name="Google Shape;111;p4">
                  <a:extLst>
                    <a:ext uri="{FF2B5EF4-FFF2-40B4-BE49-F238E27FC236}">
                      <a16:creationId xmlns:a16="http://schemas.microsoft.com/office/drawing/2014/main" id="{AEA132EC-668F-DF81-84A8-7D62F868EBF3}"/>
                    </a:ext>
                  </a:extLst>
                </p:cNvPr>
                <p:cNvSpPr/>
                <p:nvPr/>
              </p:nvSpPr>
              <p:spPr>
                <a:xfrm>
                  <a:off x="4021960" y="261760"/>
                  <a:ext cx="988190" cy="98819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" name="Google Shape;112;p4">
                  <a:extLst>
                    <a:ext uri="{FF2B5EF4-FFF2-40B4-BE49-F238E27FC236}">
                      <a16:creationId xmlns:a16="http://schemas.microsoft.com/office/drawing/2014/main" id="{F3FC47AA-3073-062A-B1A9-A0938AB59CE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r="53264"/>
                <a:stretch/>
              </p:blipFill>
              <p:spPr>
                <a:xfrm>
                  <a:off x="4021960" y="261759"/>
                  <a:ext cx="1050437" cy="1022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72697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3"/>
          <p:cNvSpPr txBox="1"/>
          <p:nvPr/>
        </p:nvSpPr>
        <p:spPr>
          <a:xfrm>
            <a:off x="205216" y="79951"/>
            <a:ext cx="3930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0</a:t>
            </a:r>
          </a:p>
          <a:p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&amp; Partition Framing</a:t>
            </a:r>
            <a:endParaRPr lang="zh-TW" alt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Google Shape;117;p5"/>
          <p:cNvSpPr txBox="1"/>
          <p:nvPr/>
        </p:nvSpPr>
        <p:spPr>
          <a:xfrm>
            <a:off x="627588" y="1806515"/>
            <a:ext cx="744059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</a:rPr>
              <a:t>Lumens </a:t>
            </a:r>
            <a:r>
              <a:rPr lang="en-US" altLang="zh-TW" b="1" dirty="0">
                <a:solidFill>
                  <a:schemeClr val="tx1"/>
                </a:solidFill>
              </a:rPr>
              <a:t>Auto-Framing</a:t>
            </a:r>
            <a:r>
              <a:rPr lang="en-US" altLang="zh-TW" dirty="0">
                <a:solidFill>
                  <a:schemeClr val="tx1"/>
                </a:solidFill>
              </a:rPr>
              <a:t> function allows the VC-TR40 to dynamically adjust, capture, and reframe the view if participants join or leave during the session. 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/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</a:rPr>
              <a:t>In </a:t>
            </a:r>
            <a:r>
              <a:rPr lang="en-US" altLang="zh-TW" b="1" dirty="0">
                <a:solidFill>
                  <a:schemeClr val="tx1"/>
                </a:solidFill>
              </a:rPr>
              <a:t>Partition-Framing</a:t>
            </a:r>
            <a:r>
              <a:rPr lang="en-US" altLang="zh-TW" dirty="0">
                <a:solidFill>
                  <a:schemeClr val="tx1"/>
                </a:solidFill>
              </a:rPr>
              <a:t> mode, the camera will go to a preset position when the presenter enters the area. When the presenter walks out of the area, the camera will go back to the Auto-Framing mode</a:t>
            </a:r>
            <a:r>
              <a:rPr lang="en-US" altLang="zh-TW" dirty="0"/>
              <a:t>.</a:t>
            </a:r>
            <a:endParaRPr lang="en-US" altLang="zh-TW" sz="12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70722"/>
              </p:ext>
            </p:extLst>
          </p:nvPr>
        </p:nvGraphicFramePr>
        <p:xfrm>
          <a:off x="624759" y="1537316"/>
          <a:ext cx="7517001" cy="274320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2505667">
                  <a:extLst>
                    <a:ext uri="{9D8B030D-6E8A-4147-A177-3AD203B41FA5}">
                      <a16:colId xmlns:a16="http://schemas.microsoft.com/office/drawing/2014/main" val="3915702914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2863592317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874359223"/>
                    </a:ext>
                  </a:extLst>
                </a:gridCol>
              </a:tblGrid>
              <a:tr h="235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chemeClr val="bg1"/>
                          </a:solidFill>
                        </a:rPr>
                        <a:t>Auto Framing</a:t>
                      </a:r>
                      <a:endParaRPr lang="zh-TW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zh-TW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26166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57" y="3191469"/>
            <a:ext cx="2904978" cy="182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F29684-22F6-DD2C-806C-3769F01D21E7}"/>
              </a:ext>
            </a:extLst>
          </p:cNvPr>
          <p:cNvGrpSpPr/>
          <p:nvPr/>
        </p:nvGrpSpPr>
        <p:grpSpPr>
          <a:xfrm>
            <a:off x="3475635" y="492379"/>
            <a:ext cx="4354430" cy="1111007"/>
            <a:chOff x="3222417" y="822964"/>
            <a:chExt cx="4354430" cy="11110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8B3DCC-378B-6528-1346-F978BBB9E77A}"/>
                </a:ext>
              </a:extLst>
            </p:cNvPr>
            <p:cNvGrpSpPr/>
            <p:nvPr/>
          </p:nvGrpSpPr>
          <p:grpSpPr>
            <a:xfrm>
              <a:off x="5709279" y="1033978"/>
              <a:ext cx="1867568" cy="899993"/>
              <a:chOff x="5709279" y="1033978"/>
              <a:chExt cx="1867568" cy="899993"/>
            </a:xfrm>
          </p:grpSpPr>
          <p:sp>
            <p:nvSpPr>
              <p:cNvPr id="19" name="Google Shape;77;p1">
                <a:extLst>
                  <a:ext uri="{FF2B5EF4-FFF2-40B4-BE49-F238E27FC236}">
                    <a16:creationId xmlns:a16="http://schemas.microsoft.com/office/drawing/2014/main" id="{A83CA12A-CF62-6871-C584-FD38B0B6B605}"/>
                  </a:ext>
                </a:extLst>
              </p:cNvPr>
              <p:cNvSpPr txBox="1"/>
              <p:nvPr/>
            </p:nvSpPr>
            <p:spPr>
              <a:xfrm>
                <a:off x="5709279" y="1623017"/>
                <a:ext cx="1867568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Aver DL30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圖片 4">
                <a:extLst>
                  <a:ext uri="{FF2B5EF4-FFF2-40B4-BE49-F238E27FC236}">
                    <a16:creationId xmlns:a16="http://schemas.microsoft.com/office/drawing/2014/main" id="{E5C1D64F-80FD-92A8-FA78-AB4847C45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424" b="97879" l="8070" r="9473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41437" y="1033978"/>
                <a:ext cx="542302" cy="62792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61A3F6-3208-8E4A-060D-63D7BA135B5E}"/>
                </a:ext>
              </a:extLst>
            </p:cNvPr>
            <p:cNvGrpSpPr/>
            <p:nvPr/>
          </p:nvGrpSpPr>
          <p:grpSpPr>
            <a:xfrm>
              <a:off x="3222417" y="822964"/>
              <a:ext cx="1760040" cy="1107027"/>
              <a:chOff x="3222417" y="822964"/>
              <a:chExt cx="1760040" cy="1107027"/>
            </a:xfrm>
          </p:grpSpPr>
          <p:sp>
            <p:nvSpPr>
              <p:cNvPr id="12" name="Google Shape;79;p1">
                <a:extLst>
                  <a:ext uri="{FF2B5EF4-FFF2-40B4-BE49-F238E27FC236}">
                    <a16:creationId xmlns:a16="http://schemas.microsoft.com/office/drawing/2014/main" id="{5D9B80E7-3CAA-50D5-046E-D32A2480B8C1}"/>
                  </a:ext>
                </a:extLst>
              </p:cNvPr>
              <p:cNvSpPr txBox="1"/>
              <p:nvPr/>
            </p:nvSpPr>
            <p:spPr>
              <a:xfrm>
                <a:off x="3222417" y="1619037"/>
                <a:ext cx="1744502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Lumens VC-TR40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" name="圖片 5">
                <a:extLst>
                  <a:ext uri="{FF2B5EF4-FFF2-40B4-BE49-F238E27FC236}">
                    <a16:creationId xmlns:a16="http://schemas.microsoft.com/office/drawing/2014/main" id="{E984E1A2-1D04-2D00-A223-716F4C3F79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524" b="97792" l="2477" r="9721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49248" y="977707"/>
                <a:ext cx="699542" cy="686547"/>
              </a:xfrm>
              <a:prstGeom prst="rect">
                <a:avLst/>
              </a:prstGeom>
            </p:spPr>
          </p:pic>
          <p:grpSp>
            <p:nvGrpSpPr>
              <p:cNvPr id="16" name="Google Shape;110;p4">
                <a:extLst>
                  <a:ext uri="{FF2B5EF4-FFF2-40B4-BE49-F238E27FC236}">
                    <a16:creationId xmlns:a16="http://schemas.microsoft.com/office/drawing/2014/main" id="{A6A63AD6-3E9D-6CF9-C0BF-8973BAB7B510}"/>
                  </a:ext>
                </a:extLst>
              </p:cNvPr>
              <p:cNvGrpSpPr/>
              <p:nvPr/>
            </p:nvGrpSpPr>
            <p:grpSpPr>
              <a:xfrm>
                <a:off x="4386328" y="822964"/>
                <a:ext cx="596129" cy="520460"/>
                <a:chOff x="3874573" y="261759"/>
                <a:chExt cx="1135577" cy="1022662"/>
              </a:xfrm>
            </p:grpSpPr>
            <p:sp>
              <p:nvSpPr>
                <p:cNvPr id="17" name="Google Shape;111;p4">
                  <a:extLst>
                    <a:ext uri="{FF2B5EF4-FFF2-40B4-BE49-F238E27FC236}">
                      <a16:creationId xmlns:a16="http://schemas.microsoft.com/office/drawing/2014/main" id="{3B296E39-0064-C241-7E1C-86F8AE35AA77}"/>
                    </a:ext>
                  </a:extLst>
                </p:cNvPr>
                <p:cNvSpPr/>
                <p:nvPr/>
              </p:nvSpPr>
              <p:spPr>
                <a:xfrm>
                  <a:off x="4021960" y="261760"/>
                  <a:ext cx="988190" cy="98819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" name="Google Shape;112;p4">
                  <a:extLst>
                    <a:ext uri="{FF2B5EF4-FFF2-40B4-BE49-F238E27FC236}">
                      <a16:creationId xmlns:a16="http://schemas.microsoft.com/office/drawing/2014/main" id="{5397E97E-E6C6-6B5E-BD35-DDEE3EABB2C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r="53264"/>
                <a:stretch/>
              </p:blipFill>
              <p:spPr>
                <a:xfrm>
                  <a:off x="3874573" y="261759"/>
                  <a:ext cx="1050437" cy="1022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68311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p3"/>
          <p:cNvSpPr txBox="1"/>
          <p:nvPr/>
        </p:nvSpPr>
        <p:spPr>
          <a:xfrm>
            <a:off x="205216" y="58849"/>
            <a:ext cx="39305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VC-TR40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lang="en-US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DL3</a:t>
            </a:r>
            <a:r>
              <a:rPr lang="en-US" altLang="zh-TW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Pan Tilt Speed</a:t>
            </a:r>
          </a:p>
        </p:txBody>
      </p:sp>
      <p:sp>
        <p:nvSpPr>
          <p:cNvPr id="23" name="Google Shape;117;p5"/>
          <p:cNvSpPr txBox="1"/>
          <p:nvPr/>
        </p:nvSpPr>
        <p:spPr>
          <a:xfrm>
            <a:off x="793571" y="2442604"/>
            <a:ext cx="5207267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>
                <a:solidFill>
                  <a:schemeClr val="tx1"/>
                </a:solidFill>
              </a:rPr>
              <a:t>The VC-TR40 maximum speed of Pan and Tilt is faster than that of DL30, which means that it can reach the preset position faster when PTZ is moving.</a:t>
            </a:r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endParaRPr lang="en-US" altLang="zh-TW" dirty="0"/>
          </a:p>
          <a:p>
            <a:pPr marL="285750" lvl="0" indent="-285750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altLang="zh-TW" dirty="0"/>
              <a:t>In addition, the slowest speed of VC-TR40 is slower than that of DL30, which means that VC-TR40 can achieve smoother Pan and </a:t>
            </a:r>
            <a:r>
              <a:rPr lang="en-US" altLang="zh-TW" dirty="0">
                <a:solidFill>
                  <a:schemeClr val="tx1"/>
                </a:solidFill>
              </a:rPr>
              <a:t>Tilt </a:t>
            </a:r>
            <a:r>
              <a:rPr lang="en-US" altLang="zh-TW" dirty="0"/>
              <a:t>movement.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00689"/>
              </p:ext>
            </p:extLst>
          </p:nvPr>
        </p:nvGraphicFramePr>
        <p:xfrm>
          <a:off x="793571" y="1724223"/>
          <a:ext cx="7517001" cy="518160"/>
        </p:xfrm>
        <a:graphic>
          <a:graphicData uri="http://schemas.openxmlformats.org/drawingml/2006/table">
            <a:tbl>
              <a:tblPr firstRow="1" bandRow="1">
                <a:tableStyleId>{57E6FC19-8ECB-46B7-B6A4-418D78C4B5D4}</a:tableStyleId>
              </a:tblPr>
              <a:tblGrid>
                <a:gridCol w="2505667">
                  <a:extLst>
                    <a:ext uri="{9D8B030D-6E8A-4147-A177-3AD203B41FA5}">
                      <a16:colId xmlns:a16="http://schemas.microsoft.com/office/drawing/2014/main" val="635337942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1681997735"/>
                    </a:ext>
                  </a:extLst>
                </a:gridCol>
                <a:gridCol w="2505667">
                  <a:extLst>
                    <a:ext uri="{9D8B030D-6E8A-4147-A177-3AD203B41FA5}">
                      <a16:colId xmlns:a16="http://schemas.microsoft.com/office/drawing/2014/main" val="3802170337"/>
                    </a:ext>
                  </a:extLst>
                </a:gridCol>
              </a:tblGrid>
              <a:tr h="235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Pan Speed 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rgbClr val="FF0000"/>
                          </a:solidFill>
                        </a:rPr>
                        <a:t>0.2~120°/sec</a:t>
                      </a:r>
                      <a:endParaRPr lang="zh-TW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1~90°/sec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37065"/>
                  </a:ext>
                </a:extLst>
              </a:tr>
              <a:tr h="235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bg1"/>
                          </a:solidFill>
                        </a:rPr>
                        <a:t>Tilt Speed</a:t>
                      </a:r>
                      <a:endParaRPr lang="zh-TW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11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0.2~80°/sec</a:t>
                      </a:r>
                      <a:endParaRPr lang="zh-TW" altLang="en-US" sz="1100" b="1" i="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7.85~45°/sec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364189"/>
                  </a:ext>
                </a:extLst>
              </a:tr>
            </a:tbl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4" b="98397" l="1109" r="98448">
                        <a14:foregroundMark x1="19956" y1="14228" x2="19956" y2="14228"/>
                        <a14:foregroundMark x1="29933" y1="20040" x2="29933" y2="20040"/>
                        <a14:foregroundMark x1="47007" y1="12826" x2="47007" y2="12826"/>
                        <a14:foregroundMark x1="52772" y1="22846" x2="52772" y2="22846"/>
                        <a14:foregroundMark x1="43459" y1="29659" x2="43459" y2="29659"/>
                        <a14:foregroundMark x1="48559" y1="15431" x2="48559" y2="15431"/>
                        <a14:foregroundMark x1="43902" y1="40481" x2="43902" y2="40481"/>
                        <a14:foregroundMark x1="28825" y1="41683" x2="28825" y2="41683"/>
                        <a14:foregroundMark x1="24169" y1="35471" x2="24169" y2="35471"/>
                        <a14:foregroundMark x1="23503" y1="32465" x2="23503" y2="32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1474" y="2392532"/>
            <a:ext cx="1536962" cy="170054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972144-1257-8AE3-01DF-C28908AFBB6F}"/>
              </a:ext>
            </a:extLst>
          </p:cNvPr>
          <p:cNvGrpSpPr/>
          <p:nvPr/>
        </p:nvGrpSpPr>
        <p:grpSpPr>
          <a:xfrm>
            <a:off x="3707753" y="562715"/>
            <a:ext cx="4234854" cy="1111007"/>
            <a:chOff x="3341993" y="822964"/>
            <a:chExt cx="4234854" cy="11110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D1E642-BBAB-EAC3-FE12-2D3B3EC1C354}"/>
                </a:ext>
              </a:extLst>
            </p:cNvPr>
            <p:cNvGrpSpPr/>
            <p:nvPr/>
          </p:nvGrpSpPr>
          <p:grpSpPr>
            <a:xfrm>
              <a:off x="5709279" y="1033978"/>
              <a:ext cx="1867568" cy="899993"/>
              <a:chOff x="5709279" y="1033978"/>
              <a:chExt cx="1867568" cy="899993"/>
            </a:xfrm>
          </p:grpSpPr>
          <p:sp>
            <p:nvSpPr>
              <p:cNvPr id="17" name="Google Shape;77;p1">
                <a:extLst>
                  <a:ext uri="{FF2B5EF4-FFF2-40B4-BE49-F238E27FC236}">
                    <a16:creationId xmlns:a16="http://schemas.microsoft.com/office/drawing/2014/main" id="{B0C4501C-5C12-ACC8-6397-F0800EC83047}"/>
                  </a:ext>
                </a:extLst>
              </p:cNvPr>
              <p:cNvSpPr txBox="1"/>
              <p:nvPr/>
            </p:nvSpPr>
            <p:spPr>
              <a:xfrm>
                <a:off x="5709279" y="1623017"/>
                <a:ext cx="1867568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Aver DL30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" name="圖片 4">
                <a:extLst>
                  <a:ext uri="{FF2B5EF4-FFF2-40B4-BE49-F238E27FC236}">
                    <a16:creationId xmlns:a16="http://schemas.microsoft.com/office/drawing/2014/main" id="{1C8D6713-9D67-9504-3C4C-3199145A66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424" b="97879" l="8070" r="94737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41437" y="1033978"/>
                <a:ext cx="542302" cy="627929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DFE3BC-0655-F340-6590-4F7A93077358}"/>
                </a:ext>
              </a:extLst>
            </p:cNvPr>
            <p:cNvGrpSpPr/>
            <p:nvPr/>
          </p:nvGrpSpPr>
          <p:grpSpPr>
            <a:xfrm>
              <a:off x="3341993" y="822964"/>
              <a:ext cx="1744502" cy="1107027"/>
              <a:chOff x="3341993" y="822964"/>
              <a:chExt cx="1744502" cy="1107027"/>
            </a:xfrm>
          </p:grpSpPr>
          <p:sp>
            <p:nvSpPr>
              <p:cNvPr id="12" name="Google Shape;79;p1">
                <a:extLst>
                  <a:ext uri="{FF2B5EF4-FFF2-40B4-BE49-F238E27FC236}">
                    <a16:creationId xmlns:a16="http://schemas.microsoft.com/office/drawing/2014/main" id="{FE4C3778-0F60-5B2F-91C0-32FBA825212F}"/>
                  </a:ext>
                </a:extLst>
              </p:cNvPr>
              <p:cNvSpPr txBox="1"/>
              <p:nvPr/>
            </p:nvSpPr>
            <p:spPr>
              <a:xfrm>
                <a:off x="3341993" y="1619037"/>
                <a:ext cx="1744502" cy="310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600"/>
                  <a:buFont typeface="Arial"/>
                  <a:buNone/>
                </a:pPr>
                <a:r>
                  <a:rPr lang="en-US" sz="1200" b="1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Lumens VC-TR40</a:t>
                </a:r>
                <a:endParaRPr sz="1200" b="1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3" name="圖片 5">
                <a:extLst>
                  <a:ext uri="{FF2B5EF4-FFF2-40B4-BE49-F238E27FC236}">
                    <a16:creationId xmlns:a16="http://schemas.microsoft.com/office/drawing/2014/main" id="{AEA85760-89B4-274F-7FE8-78F4859E5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24" b="97792" l="2477" r="9721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826620" y="977707"/>
                <a:ext cx="699542" cy="686547"/>
              </a:xfrm>
              <a:prstGeom prst="rect">
                <a:avLst/>
              </a:prstGeom>
            </p:spPr>
          </p:pic>
          <p:grpSp>
            <p:nvGrpSpPr>
              <p:cNvPr id="14" name="Google Shape;110;p4">
                <a:extLst>
                  <a:ext uri="{FF2B5EF4-FFF2-40B4-BE49-F238E27FC236}">
                    <a16:creationId xmlns:a16="http://schemas.microsoft.com/office/drawing/2014/main" id="{6902C00A-9DA3-2F99-5A15-9D2AA2022A9F}"/>
                  </a:ext>
                </a:extLst>
              </p:cNvPr>
              <p:cNvGrpSpPr/>
              <p:nvPr/>
            </p:nvGrpSpPr>
            <p:grpSpPr>
              <a:xfrm>
                <a:off x="4463699" y="822964"/>
                <a:ext cx="551434" cy="520460"/>
                <a:chOff x="4021960" y="261759"/>
                <a:chExt cx="1050437" cy="1022662"/>
              </a:xfrm>
            </p:grpSpPr>
            <p:sp>
              <p:nvSpPr>
                <p:cNvPr id="15" name="Google Shape;111;p4">
                  <a:extLst>
                    <a:ext uri="{FF2B5EF4-FFF2-40B4-BE49-F238E27FC236}">
                      <a16:creationId xmlns:a16="http://schemas.microsoft.com/office/drawing/2014/main" id="{F7EF74E8-4A52-210F-FC39-51E084BE46B9}"/>
                    </a:ext>
                  </a:extLst>
                </p:cNvPr>
                <p:cNvSpPr/>
                <p:nvPr/>
              </p:nvSpPr>
              <p:spPr>
                <a:xfrm>
                  <a:off x="4021960" y="261760"/>
                  <a:ext cx="988190" cy="98819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" name="Google Shape;112;p4">
                  <a:extLst>
                    <a:ext uri="{FF2B5EF4-FFF2-40B4-BE49-F238E27FC236}">
                      <a16:creationId xmlns:a16="http://schemas.microsoft.com/office/drawing/2014/main" id="{959203B5-3D33-CE7F-2FBC-C281D1DD92F0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r="53264"/>
                <a:stretch/>
              </p:blipFill>
              <p:spPr>
                <a:xfrm>
                  <a:off x="4021960" y="261759"/>
                  <a:ext cx="1050437" cy="10226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555242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藍色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940</Words>
  <Application>Microsoft Office PowerPoint</Application>
  <PresentationFormat>如螢幕大小 (16:9)</PresentationFormat>
  <Paragraphs>173</Paragraphs>
  <Slides>14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佈景主題</vt:lpstr>
      <vt:lpstr>VC-TR40 vs.  Aver DL30</vt:lpstr>
      <vt:lpstr>Lumens Strength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VC-TR40 vs.  Aver DL30</dc:title>
  <dc:creator>Jane.Shen(沈淑媜)</dc:creator>
  <cp:lastModifiedBy>Shani.Wu(吳政萱)</cp:lastModifiedBy>
  <cp:revision>54</cp:revision>
  <dcterms:created xsi:type="dcterms:W3CDTF">2022-03-07T03:27:56Z</dcterms:created>
  <dcterms:modified xsi:type="dcterms:W3CDTF">2023-03-01T06:19:35Z</dcterms:modified>
</cp:coreProperties>
</file>